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
  </p:notesMasterIdLst>
  <p:sldIdLst>
    <p:sldId id="256" r:id="rId2"/>
    <p:sldId id="257" r:id="rId3"/>
  </p:sldIdLst>
  <p:sldSz cx="30275213" cy="1513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68" userDrawn="1">
          <p15:clr>
            <a:srgbClr val="A4A3A4"/>
          </p15:clr>
        </p15:guide>
        <p15:guide id="2" pos="9536" userDrawn="1">
          <p15:clr>
            <a:srgbClr val="A4A3A4"/>
          </p15:clr>
        </p15:guide>
        <p15:guide id="3" pos="5000" userDrawn="1">
          <p15:clr>
            <a:srgbClr val="A4A3A4"/>
          </p15:clr>
        </p15:guide>
        <p15:guide id="4" pos="9989" userDrawn="1">
          <p15:clr>
            <a:srgbClr val="A4A3A4"/>
          </p15:clr>
        </p15:guide>
        <p15:guide id="5" pos="7404" userDrawn="1">
          <p15:clr>
            <a:srgbClr val="A4A3A4"/>
          </p15:clr>
        </p15:guide>
        <p15:guide id="6" orient="horz" pos="3521" userDrawn="1">
          <p15:clr>
            <a:srgbClr val="A4A3A4"/>
          </p15:clr>
        </p15:guide>
        <p15:guide id="7" orient="horz" pos="6378" userDrawn="1">
          <p15:clr>
            <a:srgbClr val="A4A3A4"/>
          </p15:clr>
        </p15:guide>
        <p15:guide id="8" orient="horz" pos="919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FF1"/>
    <a:srgbClr val="88865D"/>
    <a:srgbClr val="718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557" autoAdjust="0"/>
    <p:restoredTop sz="94842" autoAdjust="0"/>
  </p:normalViewPr>
  <p:slideViewPr>
    <p:cSldViewPr snapToGrid="0" showGuides="1">
      <p:cViewPr varScale="1">
        <p:scale>
          <a:sx n="32" d="100"/>
          <a:sy n="32" d="100"/>
        </p:scale>
        <p:origin x="942" y="90"/>
      </p:cViewPr>
      <p:guideLst>
        <p:guide orient="horz" pos="4768"/>
        <p:guide pos="9536"/>
        <p:guide pos="5000"/>
        <p:guide pos="9989"/>
        <p:guide pos="7404"/>
        <p:guide orient="horz" pos="3521"/>
        <p:guide orient="horz" pos="6378"/>
        <p:guide orient="horz" pos="919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905CE9-411C-47A7-98D6-09191F4D2CAF}" type="datetimeFigureOut">
              <a:rPr lang="zh-CN" altLang="en-US" smtClean="0"/>
              <a:t>2023/12/6</a:t>
            </a:fld>
            <a:endParaRPr lang="zh-CN" altLang="en-US"/>
          </a:p>
        </p:txBody>
      </p:sp>
      <p:sp>
        <p:nvSpPr>
          <p:cNvPr id="4" name="幻灯片图像占位符 3"/>
          <p:cNvSpPr>
            <a:spLocks noGrp="1" noRot="1" noChangeAspect="1"/>
          </p:cNvSpPr>
          <p:nvPr>
            <p:ph type="sldImg" idx="2"/>
          </p:nvPr>
        </p:nvSpPr>
        <p:spPr>
          <a:xfrm>
            <a:off x="344488" y="1143000"/>
            <a:ext cx="61690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00464-AA42-4BE8-BF29-4B3737FBB4D1}" type="slidenum">
              <a:rPr lang="zh-CN" altLang="en-US" smtClean="0"/>
              <a:t>‹#›</a:t>
            </a:fld>
            <a:endParaRPr lang="zh-CN" altLang="en-US"/>
          </a:p>
        </p:txBody>
      </p:sp>
    </p:spTree>
    <p:extLst>
      <p:ext uri="{BB962C8B-B14F-4D97-AF65-F5344CB8AC3E}">
        <p14:creationId xmlns:p14="http://schemas.microsoft.com/office/powerpoint/2010/main" val="2765556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0D00464-AA42-4BE8-BF29-4B3737FBB4D1}" type="slidenum">
              <a:rPr lang="zh-CN" altLang="en-US" smtClean="0"/>
              <a:t>2</a:t>
            </a:fld>
            <a:endParaRPr lang="zh-CN" altLang="en-US"/>
          </a:p>
        </p:txBody>
      </p:sp>
    </p:spTree>
    <p:extLst>
      <p:ext uri="{BB962C8B-B14F-4D97-AF65-F5344CB8AC3E}">
        <p14:creationId xmlns:p14="http://schemas.microsoft.com/office/powerpoint/2010/main" val="671185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3784402" y="2477512"/>
            <a:ext cx="22706410" cy="5270406"/>
          </a:xfrm>
        </p:spPr>
        <p:txBody>
          <a:bodyPr anchor="b"/>
          <a:lstStyle>
            <a:lvl1pPr algn="ctr">
              <a:defRPr sz="13244"/>
            </a:lvl1pPr>
          </a:lstStyle>
          <a:p>
            <a:r>
              <a:rPr lang="zh-CN" altLang="en-US"/>
              <a:t>单击此处编辑母版标题样式</a:t>
            </a:r>
            <a:endParaRPr lang="en-US" dirty="0"/>
          </a:p>
        </p:txBody>
      </p:sp>
      <p:sp>
        <p:nvSpPr>
          <p:cNvPr id="3" name="Subtitle 2"/>
          <p:cNvSpPr>
            <a:spLocks noGrp="1"/>
          </p:cNvSpPr>
          <p:nvPr>
            <p:ph type="subTitle" idx="1"/>
          </p:nvPr>
        </p:nvSpPr>
        <p:spPr>
          <a:xfrm>
            <a:off x="3784402" y="7951166"/>
            <a:ext cx="22706410" cy="3654941"/>
          </a:xfrm>
        </p:spPr>
        <p:txBody>
          <a:bodyPr/>
          <a:lstStyle>
            <a:lvl1pPr marL="0" indent="0" algn="ctr">
              <a:buNone/>
              <a:defRPr sz="5298"/>
            </a:lvl1pPr>
            <a:lvl2pPr marL="1009223" indent="0" algn="ctr">
              <a:buNone/>
              <a:defRPr sz="4415"/>
            </a:lvl2pPr>
            <a:lvl3pPr marL="2018447" indent="0" algn="ctr">
              <a:buNone/>
              <a:defRPr sz="3973"/>
            </a:lvl3pPr>
            <a:lvl4pPr marL="3027670" indent="0" algn="ctr">
              <a:buNone/>
              <a:defRPr sz="3532"/>
            </a:lvl4pPr>
            <a:lvl5pPr marL="4036893" indent="0" algn="ctr">
              <a:buNone/>
              <a:defRPr sz="3532"/>
            </a:lvl5pPr>
            <a:lvl6pPr marL="5046116" indent="0" algn="ctr">
              <a:buNone/>
              <a:defRPr sz="3532"/>
            </a:lvl6pPr>
            <a:lvl7pPr marL="6055340" indent="0" algn="ctr">
              <a:buNone/>
              <a:defRPr sz="3532"/>
            </a:lvl7pPr>
            <a:lvl8pPr marL="7064563" indent="0" algn="ctr">
              <a:buNone/>
              <a:defRPr sz="3532"/>
            </a:lvl8pPr>
            <a:lvl9pPr marL="8073786" indent="0" algn="ctr">
              <a:buNone/>
              <a:defRPr sz="3532"/>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F612F22E-7B57-4464-ACAE-80AD60EC3F21}" type="datetimeFigureOut">
              <a:rPr lang="zh-CN" altLang="en-US" smtClean="0"/>
              <a:t>2023/12/6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F1997A5-DC1F-4A3A-8D76-AC8011B0A81D}" type="slidenum">
              <a:rPr lang="zh-CN" altLang="en-US" smtClean="0"/>
              <a:t>‹#›</a:t>
            </a:fld>
            <a:endParaRPr lang="zh-CN" altLang="en-US"/>
          </a:p>
        </p:txBody>
      </p:sp>
    </p:spTree>
    <p:extLst>
      <p:ext uri="{BB962C8B-B14F-4D97-AF65-F5344CB8AC3E}">
        <p14:creationId xmlns:p14="http://schemas.microsoft.com/office/powerpoint/2010/main" val="3180447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612F22E-7B57-4464-ACAE-80AD60EC3F21}" type="datetimeFigureOut">
              <a:rPr lang="zh-CN" altLang="en-US" smtClean="0"/>
              <a:t>2023/12/6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F1997A5-DC1F-4A3A-8D76-AC8011B0A81D}" type="slidenum">
              <a:rPr lang="zh-CN" altLang="en-US" smtClean="0"/>
              <a:t>‹#›</a:t>
            </a:fld>
            <a:endParaRPr lang="zh-CN" altLang="en-US"/>
          </a:p>
        </p:txBody>
      </p:sp>
    </p:spTree>
    <p:extLst>
      <p:ext uri="{BB962C8B-B14F-4D97-AF65-F5344CB8AC3E}">
        <p14:creationId xmlns:p14="http://schemas.microsoft.com/office/powerpoint/2010/main" val="2295996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5699" y="805980"/>
            <a:ext cx="6528093" cy="12829094"/>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2081421" y="805980"/>
            <a:ext cx="19205838" cy="1282909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612F22E-7B57-4464-ACAE-80AD60EC3F21}" type="datetimeFigureOut">
              <a:rPr lang="zh-CN" altLang="en-US" smtClean="0"/>
              <a:t>2023/12/6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F1997A5-DC1F-4A3A-8D76-AC8011B0A81D}" type="slidenum">
              <a:rPr lang="zh-CN" altLang="en-US" smtClean="0"/>
              <a:t>‹#›</a:t>
            </a:fld>
            <a:endParaRPr lang="zh-CN" altLang="en-US"/>
          </a:p>
        </p:txBody>
      </p:sp>
    </p:spTree>
    <p:extLst>
      <p:ext uri="{BB962C8B-B14F-4D97-AF65-F5344CB8AC3E}">
        <p14:creationId xmlns:p14="http://schemas.microsoft.com/office/powerpoint/2010/main" val="1735924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612F22E-7B57-4464-ACAE-80AD60EC3F21}" type="datetimeFigureOut">
              <a:rPr lang="zh-CN" altLang="en-US" smtClean="0"/>
              <a:t>2023/12/6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F1997A5-DC1F-4A3A-8D76-AC8011B0A81D}" type="slidenum">
              <a:rPr lang="zh-CN" altLang="en-US" smtClean="0"/>
              <a:t>‹#›</a:t>
            </a:fld>
            <a:endParaRPr lang="zh-CN" altLang="en-US"/>
          </a:p>
        </p:txBody>
      </p:sp>
    </p:spTree>
    <p:extLst>
      <p:ext uri="{BB962C8B-B14F-4D97-AF65-F5344CB8AC3E}">
        <p14:creationId xmlns:p14="http://schemas.microsoft.com/office/powerpoint/2010/main" val="3677550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065653" y="3774089"/>
            <a:ext cx="26112371" cy="6297153"/>
          </a:xfrm>
        </p:spPr>
        <p:txBody>
          <a:bodyPr anchor="b"/>
          <a:lstStyle>
            <a:lvl1pPr>
              <a:defRPr sz="13244"/>
            </a:lvl1pPr>
          </a:lstStyle>
          <a:p>
            <a:r>
              <a:rPr lang="zh-CN" altLang="en-US"/>
              <a:t>单击此处编辑母版标题样式</a:t>
            </a:r>
            <a:endParaRPr lang="en-US" dirty="0"/>
          </a:p>
        </p:txBody>
      </p:sp>
      <p:sp>
        <p:nvSpPr>
          <p:cNvPr id="3" name="Text Placeholder 2"/>
          <p:cNvSpPr>
            <a:spLocks noGrp="1"/>
          </p:cNvSpPr>
          <p:nvPr>
            <p:ph type="body" idx="1"/>
          </p:nvPr>
        </p:nvSpPr>
        <p:spPr>
          <a:xfrm>
            <a:off x="2065653" y="10130816"/>
            <a:ext cx="26112371" cy="3311524"/>
          </a:xfrm>
        </p:spPr>
        <p:txBody>
          <a:bodyPr/>
          <a:lstStyle>
            <a:lvl1pPr marL="0" indent="0">
              <a:buNone/>
              <a:defRPr sz="5298">
                <a:solidFill>
                  <a:schemeClr val="tx1">
                    <a:tint val="75000"/>
                  </a:schemeClr>
                </a:solidFill>
              </a:defRPr>
            </a:lvl1pPr>
            <a:lvl2pPr marL="1009223" indent="0">
              <a:buNone/>
              <a:defRPr sz="4415">
                <a:solidFill>
                  <a:schemeClr val="tx1">
                    <a:tint val="75000"/>
                  </a:schemeClr>
                </a:solidFill>
              </a:defRPr>
            </a:lvl2pPr>
            <a:lvl3pPr marL="2018447" indent="0">
              <a:buNone/>
              <a:defRPr sz="3973">
                <a:solidFill>
                  <a:schemeClr val="tx1">
                    <a:tint val="75000"/>
                  </a:schemeClr>
                </a:solidFill>
              </a:defRPr>
            </a:lvl3pPr>
            <a:lvl4pPr marL="3027670" indent="0">
              <a:buNone/>
              <a:defRPr sz="3532">
                <a:solidFill>
                  <a:schemeClr val="tx1">
                    <a:tint val="75000"/>
                  </a:schemeClr>
                </a:solidFill>
              </a:defRPr>
            </a:lvl4pPr>
            <a:lvl5pPr marL="4036893" indent="0">
              <a:buNone/>
              <a:defRPr sz="3532">
                <a:solidFill>
                  <a:schemeClr val="tx1">
                    <a:tint val="75000"/>
                  </a:schemeClr>
                </a:solidFill>
              </a:defRPr>
            </a:lvl5pPr>
            <a:lvl6pPr marL="5046116" indent="0">
              <a:buNone/>
              <a:defRPr sz="3532">
                <a:solidFill>
                  <a:schemeClr val="tx1">
                    <a:tint val="75000"/>
                  </a:schemeClr>
                </a:solidFill>
              </a:defRPr>
            </a:lvl6pPr>
            <a:lvl7pPr marL="6055340" indent="0">
              <a:buNone/>
              <a:defRPr sz="3532">
                <a:solidFill>
                  <a:schemeClr val="tx1">
                    <a:tint val="75000"/>
                  </a:schemeClr>
                </a:solidFill>
              </a:defRPr>
            </a:lvl7pPr>
            <a:lvl8pPr marL="7064563" indent="0">
              <a:buNone/>
              <a:defRPr sz="3532">
                <a:solidFill>
                  <a:schemeClr val="tx1">
                    <a:tint val="75000"/>
                  </a:schemeClr>
                </a:solidFill>
              </a:defRPr>
            </a:lvl8pPr>
            <a:lvl9pPr marL="8073786" indent="0">
              <a:buNone/>
              <a:defRPr sz="3532">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612F22E-7B57-4464-ACAE-80AD60EC3F21}" type="datetimeFigureOut">
              <a:rPr lang="zh-CN" altLang="en-US" smtClean="0"/>
              <a:t>2023/12/6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F1997A5-DC1F-4A3A-8D76-AC8011B0A81D}" type="slidenum">
              <a:rPr lang="zh-CN" altLang="en-US" smtClean="0"/>
              <a:t>‹#›</a:t>
            </a:fld>
            <a:endParaRPr lang="zh-CN" altLang="en-US"/>
          </a:p>
        </p:txBody>
      </p:sp>
    </p:spTree>
    <p:extLst>
      <p:ext uri="{BB962C8B-B14F-4D97-AF65-F5344CB8AC3E}">
        <p14:creationId xmlns:p14="http://schemas.microsoft.com/office/powerpoint/2010/main" val="1317351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2081421" y="4029898"/>
            <a:ext cx="12866966" cy="960517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15326826" y="4029898"/>
            <a:ext cx="12866966" cy="960517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612F22E-7B57-4464-ACAE-80AD60EC3F21}" type="datetimeFigureOut">
              <a:rPr lang="zh-CN" altLang="en-US" smtClean="0"/>
              <a:t>2023/12/6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F1997A5-DC1F-4A3A-8D76-AC8011B0A81D}" type="slidenum">
              <a:rPr lang="zh-CN" altLang="en-US" smtClean="0"/>
              <a:t>‹#›</a:t>
            </a:fld>
            <a:endParaRPr lang="zh-CN" altLang="en-US"/>
          </a:p>
        </p:txBody>
      </p:sp>
    </p:spTree>
    <p:extLst>
      <p:ext uri="{BB962C8B-B14F-4D97-AF65-F5344CB8AC3E}">
        <p14:creationId xmlns:p14="http://schemas.microsoft.com/office/powerpoint/2010/main" val="1224216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2085364" y="805981"/>
            <a:ext cx="26112371" cy="2926058"/>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2085365" y="3711012"/>
            <a:ext cx="12807833" cy="1818709"/>
          </a:xfrm>
        </p:spPr>
        <p:txBody>
          <a:bodyPr anchor="b"/>
          <a:lstStyle>
            <a:lvl1pPr marL="0" indent="0">
              <a:buNone/>
              <a:defRPr sz="5298" b="1"/>
            </a:lvl1pPr>
            <a:lvl2pPr marL="1009223" indent="0">
              <a:buNone/>
              <a:defRPr sz="4415" b="1"/>
            </a:lvl2pPr>
            <a:lvl3pPr marL="2018447" indent="0">
              <a:buNone/>
              <a:defRPr sz="3973" b="1"/>
            </a:lvl3pPr>
            <a:lvl4pPr marL="3027670" indent="0">
              <a:buNone/>
              <a:defRPr sz="3532" b="1"/>
            </a:lvl4pPr>
            <a:lvl5pPr marL="4036893" indent="0">
              <a:buNone/>
              <a:defRPr sz="3532" b="1"/>
            </a:lvl5pPr>
            <a:lvl6pPr marL="5046116" indent="0">
              <a:buNone/>
              <a:defRPr sz="3532" b="1"/>
            </a:lvl6pPr>
            <a:lvl7pPr marL="6055340" indent="0">
              <a:buNone/>
              <a:defRPr sz="3532" b="1"/>
            </a:lvl7pPr>
            <a:lvl8pPr marL="7064563" indent="0">
              <a:buNone/>
              <a:defRPr sz="3532" b="1"/>
            </a:lvl8pPr>
            <a:lvl9pPr marL="8073786" indent="0">
              <a:buNone/>
              <a:defRPr sz="3532" b="1"/>
            </a:lvl9pPr>
          </a:lstStyle>
          <a:p>
            <a:pPr lvl="0"/>
            <a:r>
              <a:rPr lang="zh-CN" altLang="en-US"/>
              <a:t>编辑母版文本样式</a:t>
            </a:r>
          </a:p>
        </p:txBody>
      </p:sp>
      <p:sp>
        <p:nvSpPr>
          <p:cNvPr id="4" name="Content Placeholder 3"/>
          <p:cNvSpPr>
            <a:spLocks noGrp="1"/>
          </p:cNvSpPr>
          <p:nvPr>
            <p:ph sz="half" idx="2"/>
          </p:nvPr>
        </p:nvSpPr>
        <p:spPr>
          <a:xfrm>
            <a:off x="2085365" y="5529721"/>
            <a:ext cx="12807833" cy="813338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15326827" y="3711012"/>
            <a:ext cx="12870909" cy="1818709"/>
          </a:xfrm>
        </p:spPr>
        <p:txBody>
          <a:bodyPr anchor="b"/>
          <a:lstStyle>
            <a:lvl1pPr marL="0" indent="0">
              <a:buNone/>
              <a:defRPr sz="5298" b="1"/>
            </a:lvl1pPr>
            <a:lvl2pPr marL="1009223" indent="0">
              <a:buNone/>
              <a:defRPr sz="4415" b="1"/>
            </a:lvl2pPr>
            <a:lvl3pPr marL="2018447" indent="0">
              <a:buNone/>
              <a:defRPr sz="3973" b="1"/>
            </a:lvl3pPr>
            <a:lvl4pPr marL="3027670" indent="0">
              <a:buNone/>
              <a:defRPr sz="3532" b="1"/>
            </a:lvl4pPr>
            <a:lvl5pPr marL="4036893" indent="0">
              <a:buNone/>
              <a:defRPr sz="3532" b="1"/>
            </a:lvl5pPr>
            <a:lvl6pPr marL="5046116" indent="0">
              <a:buNone/>
              <a:defRPr sz="3532" b="1"/>
            </a:lvl6pPr>
            <a:lvl7pPr marL="6055340" indent="0">
              <a:buNone/>
              <a:defRPr sz="3532" b="1"/>
            </a:lvl7pPr>
            <a:lvl8pPr marL="7064563" indent="0">
              <a:buNone/>
              <a:defRPr sz="3532" b="1"/>
            </a:lvl8pPr>
            <a:lvl9pPr marL="8073786" indent="0">
              <a:buNone/>
              <a:defRPr sz="3532" b="1"/>
            </a:lvl9pPr>
          </a:lstStyle>
          <a:p>
            <a:pPr lvl="0"/>
            <a:r>
              <a:rPr lang="zh-CN" altLang="en-US"/>
              <a:t>编辑母版文本样式</a:t>
            </a:r>
          </a:p>
        </p:txBody>
      </p:sp>
      <p:sp>
        <p:nvSpPr>
          <p:cNvPr id="6" name="Content Placeholder 5"/>
          <p:cNvSpPr>
            <a:spLocks noGrp="1"/>
          </p:cNvSpPr>
          <p:nvPr>
            <p:ph sz="quarter" idx="4"/>
          </p:nvPr>
        </p:nvSpPr>
        <p:spPr>
          <a:xfrm>
            <a:off x="15326827" y="5529721"/>
            <a:ext cx="12870909" cy="8133387"/>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612F22E-7B57-4464-ACAE-80AD60EC3F21}" type="datetimeFigureOut">
              <a:rPr lang="zh-CN" altLang="en-US" smtClean="0"/>
              <a:t>2023/12/6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F1997A5-DC1F-4A3A-8D76-AC8011B0A81D}" type="slidenum">
              <a:rPr lang="zh-CN" altLang="en-US" smtClean="0"/>
              <a:t>‹#›</a:t>
            </a:fld>
            <a:endParaRPr lang="zh-CN" altLang="en-US"/>
          </a:p>
        </p:txBody>
      </p:sp>
    </p:spTree>
    <p:extLst>
      <p:ext uri="{BB962C8B-B14F-4D97-AF65-F5344CB8AC3E}">
        <p14:creationId xmlns:p14="http://schemas.microsoft.com/office/powerpoint/2010/main" val="2248315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612F22E-7B57-4464-ACAE-80AD60EC3F21}" type="datetimeFigureOut">
              <a:rPr lang="zh-CN" altLang="en-US" smtClean="0"/>
              <a:t>2023/12/6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F1997A5-DC1F-4A3A-8D76-AC8011B0A81D}" type="slidenum">
              <a:rPr lang="zh-CN" altLang="en-US" smtClean="0"/>
              <a:t>‹#›</a:t>
            </a:fld>
            <a:endParaRPr lang="zh-CN" altLang="en-US"/>
          </a:p>
        </p:txBody>
      </p:sp>
    </p:spTree>
    <p:extLst>
      <p:ext uri="{BB962C8B-B14F-4D97-AF65-F5344CB8AC3E}">
        <p14:creationId xmlns:p14="http://schemas.microsoft.com/office/powerpoint/2010/main" val="3441035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12F22E-7B57-4464-ACAE-80AD60EC3F21}" type="datetimeFigureOut">
              <a:rPr lang="zh-CN" altLang="en-US" smtClean="0"/>
              <a:t>2023/12/6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F1997A5-DC1F-4A3A-8D76-AC8011B0A81D}" type="slidenum">
              <a:rPr lang="zh-CN" altLang="en-US" smtClean="0"/>
              <a:t>‹#›</a:t>
            </a:fld>
            <a:endParaRPr lang="zh-CN" altLang="en-US"/>
          </a:p>
        </p:txBody>
      </p:sp>
    </p:spTree>
    <p:extLst>
      <p:ext uri="{BB962C8B-B14F-4D97-AF65-F5344CB8AC3E}">
        <p14:creationId xmlns:p14="http://schemas.microsoft.com/office/powerpoint/2010/main" val="4176868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2085366" y="1009227"/>
            <a:ext cx="9764543" cy="3532293"/>
          </a:xfrm>
        </p:spPr>
        <p:txBody>
          <a:bodyPr anchor="b"/>
          <a:lstStyle>
            <a:lvl1pPr>
              <a:defRPr sz="7064"/>
            </a:lvl1pPr>
          </a:lstStyle>
          <a:p>
            <a:r>
              <a:rPr lang="zh-CN" altLang="en-US"/>
              <a:t>单击此处编辑母版标题样式</a:t>
            </a:r>
            <a:endParaRPr lang="en-US" dirty="0"/>
          </a:p>
        </p:txBody>
      </p:sp>
      <p:sp>
        <p:nvSpPr>
          <p:cNvPr id="3" name="Content Placeholder 2"/>
          <p:cNvSpPr>
            <a:spLocks noGrp="1"/>
          </p:cNvSpPr>
          <p:nvPr>
            <p:ph idx="1"/>
          </p:nvPr>
        </p:nvSpPr>
        <p:spPr>
          <a:xfrm>
            <a:off x="12870909" y="2179650"/>
            <a:ext cx="15326827" cy="10758076"/>
          </a:xfrm>
        </p:spPr>
        <p:txBody>
          <a:bodyPr/>
          <a:lstStyle>
            <a:lvl1pPr>
              <a:defRPr sz="7064"/>
            </a:lvl1pPr>
            <a:lvl2pPr>
              <a:defRPr sz="6181"/>
            </a:lvl2pPr>
            <a:lvl3pPr>
              <a:defRPr sz="5298"/>
            </a:lvl3pPr>
            <a:lvl4pPr>
              <a:defRPr sz="4415"/>
            </a:lvl4pPr>
            <a:lvl5pPr>
              <a:defRPr sz="4415"/>
            </a:lvl5pPr>
            <a:lvl6pPr>
              <a:defRPr sz="4415"/>
            </a:lvl6pPr>
            <a:lvl7pPr>
              <a:defRPr sz="4415"/>
            </a:lvl7pPr>
            <a:lvl8pPr>
              <a:defRPr sz="4415"/>
            </a:lvl8pPr>
            <a:lvl9pPr>
              <a:defRPr sz="4415"/>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2085366" y="4541520"/>
            <a:ext cx="9764543" cy="8413728"/>
          </a:xfrm>
        </p:spPr>
        <p:txBody>
          <a:bodyPr/>
          <a:lstStyle>
            <a:lvl1pPr marL="0" indent="0">
              <a:buNone/>
              <a:defRPr sz="3532"/>
            </a:lvl1pPr>
            <a:lvl2pPr marL="1009223" indent="0">
              <a:buNone/>
              <a:defRPr sz="3090"/>
            </a:lvl2pPr>
            <a:lvl3pPr marL="2018447" indent="0">
              <a:buNone/>
              <a:defRPr sz="2649"/>
            </a:lvl3pPr>
            <a:lvl4pPr marL="3027670" indent="0">
              <a:buNone/>
              <a:defRPr sz="2207"/>
            </a:lvl4pPr>
            <a:lvl5pPr marL="4036893" indent="0">
              <a:buNone/>
              <a:defRPr sz="2207"/>
            </a:lvl5pPr>
            <a:lvl6pPr marL="5046116" indent="0">
              <a:buNone/>
              <a:defRPr sz="2207"/>
            </a:lvl6pPr>
            <a:lvl7pPr marL="6055340" indent="0">
              <a:buNone/>
              <a:defRPr sz="2207"/>
            </a:lvl7pPr>
            <a:lvl8pPr marL="7064563" indent="0">
              <a:buNone/>
              <a:defRPr sz="2207"/>
            </a:lvl8pPr>
            <a:lvl9pPr marL="8073786" indent="0">
              <a:buNone/>
              <a:defRPr sz="2207"/>
            </a:lvl9pPr>
          </a:lstStyle>
          <a:p>
            <a:pPr lvl="0"/>
            <a:r>
              <a:rPr lang="zh-CN" altLang="en-US"/>
              <a:t>编辑母版文本样式</a:t>
            </a:r>
          </a:p>
        </p:txBody>
      </p:sp>
      <p:sp>
        <p:nvSpPr>
          <p:cNvPr id="5" name="Date Placeholder 4"/>
          <p:cNvSpPr>
            <a:spLocks noGrp="1"/>
          </p:cNvSpPr>
          <p:nvPr>
            <p:ph type="dt" sz="half" idx="10"/>
          </p:nvPr>
        </p:nvSpPr>
        <p:spPr/>
        <p:txBody>
          <a:bodyPr/>
          <a:lstStyle/>
          <a:p>
            <a:fld id="{F612F22E-7B57-4464-ACAE-80AD60EC3F21}" type="datetimeFigureOut">
              <a:rPr lang="zh-CN" altLang="en-US" smtClean="0"/>
              <a:t>2023/12/6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F1997A5-DC1F-4A3A-8D76-AC8011B0A81D}" type="slidenum">
              <a:rPr lang="zh-CN" altLang="en-US" smtClean="0"/>
              <a:t>‹#›</a:t>
            </a:fld>
            <a:endParaRPr lang="zh-CN" altLang="en-US"/>
          </a:p>
        </p:txBody>
      </p:sp>
    </p:spTree>
    <p:extLst>
      <p:ext uri="{BB962C8B-B14F-4D97-AF65-F5344CB8AC3E}">
        <p14:creationId xmlns:p14="http://schemas.microsoft.com/office/powerpoint/2010/main" val="2628987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085366" y="1009227"/>
            <a:ext cx="9764543" cy="3532293"/>
          </a:xfrm>
        </p:spPr>
        <p:txBody>
          <a:bodyPr anchor="b"/>
          <a:lstStyle>
            <a:lvl1pPr>
              <a:defRPr sz="7064"/>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2870909" y="2179650"/>
            <a:ext cx="15326827" cy="10758076"/>
          </a:xfrm>
        </p:spPr>
        <p:txBody>
          <a:bodyPr anchor="t"/>
          <a:lstStyle>
            <a:lvl1pPr marL="0" indent="0">
              <a:buNone/>
              <a:defRPr sz="7064"/>
            </a:lvl1pPr>
            <a:lvl2pPr marL="1009223" indent="0">
              <a:buNone/>
              <a:defRPr sz="6181"/>
            </a:lvl2pPr>
            <a:lvl3pPr marL="2018447" indent="0">
              <a:buNone/>
              <a:defRPr sz="5298"/>
            </a:lvl3pPr>
            <a:lvl4pPr marL="3027670" indent="0">
              <a:buNone/>
              <a:defRPr sz="4415"/>
            </a:lvl4pPr>
            <a:lvl5pPr marL="4036893" indent="0">
              <a:buNone/>
              <a:defRPr sz="4415"/>
            </a:lvl5pPr>
            <a:lvl6pPr marL="5046116" indent="0">
              <a:buNone/>
              <a:defRPr sz="4415"/>
            </a:lvl6pPr>
            <a:lvl7pPr marL="6055340" indent="0">
              <a:buNone/>
              <a:defRPr sz="4415"/>
            </a:lvl7pPr>
            <a:lvl8pPr marL="7064563" indent="0">
              <a:buNone/>
              <a:defRPr sz="4415"/>
            </a:lvl8pPr>
            <a:lvl9pPr marL="8073786" indent="0">
              <a:buNone/>
              <a:defRPr sz="4415"/>
            </a:lvl9pPr>
          </a:lstStyle>
          <a:p>
            <a:r>
              <a:rPr lang="zh-CN" altLang="en-US"/>
              <a:t>单击图标添加图片</a:t>
            </a:r>
            <a:endParaRPr lang="en-US" dirty="0"/>
          </a:p>
        </p:txBody>
      </p:sp>
      <p:sp>
        <p:nvSpPr>
          <p:cNvPr id="4" name="Text Placeholder 3"/>
          <p:cNvSpPr>
            <a:spLocks noGrp="1"/>
          </p:cNvSpPr>
          <p:nvPr>
            <p:ph type="body" sz="half" idx="2"/>
          </p:nvPr>
        </p:nvSpPr>
        <p:spPr>
          <a:xfrm>
            <a:off x="2085366" y="4541520"/>
            <a:ext cx="9764543" cy="8413728"/>
          </a:xfrm>
        </p:spPr>
        <p:txBody>
          <a:bodyPr/>
          <a:lstStyle>
            <a:lvl1pPr marL="0" indent="0">
              <a:buNone/>
              <a:defRPr sz="3532"/>
            </a:lvl1pPr>
            <a:lvl2pPr marL="1009223" indent="0">
              <a:buNone/>
              <a:defRPr sz="3090"/>
            </a:lvl2pPr>
            <a:lvl3pPr marL="2018447" indent="0">
              <a:buNone/>
              <a:defRPr sz="2649"/>
            </a:lvl3pPr>
            <a:lvl4pPr marL="3027670" indent="0">
              <a:buNone/>
              <a:defRPr sz="2207"/>
            </a:lvl4pPr>
            <a:lvl5pPr marL="4036893" indent="0">
              <a:buNone/>
              <a:defRPr sz="2207"/>
            </a:lvl5pPr>
            <a:lvl6pPr marL="5046116" indent="0">
              <a:buNone/>
              <a:defRPr sz="2207"/>
            </a:lvl6pPr>
            <a:lvl7pPr marL="6055340" indent="0">
              <a:buNone/>
              <a:defRPr sz="2207"/>
            </a:lvl7pPr>
            <a:lvl8pPr marL="7064563" indent="0">
              <a:buNone/>
              <a:defRPr sz="2207"/>
            </a:lvl8pPr>
            <a:lvl9pPr marL="8073786" indent="0">
              <a:buNone/>
              <a:defRPr sz="2207"/>
            </a:lvl9pPr>
          </a:lstStyle>
          <a:p>
            <a:pPr lvl="0"/>
            <a:r>
              <a:rPr lang="zh-CN" altLang="en-US"/>
              <a:t>编辑母版文本样式</a:t>
            </a:r>
          </a:p>
        </p:txBody>
      </p:sp>
      <p:sp>
        <p:nvSpPr>
          <p:cNvPr id="5" name="Date Placeholder 4"/>
          <p:cNvSpPr>
            <a:spLocks noGrp="1"/>
          </p:cNvSpPr>
          <p:nvPr>
            <p:ph type="dt" sz="half" idx="10"/>
          </p:nvPr>
        </p:nvSpPr>
        <p:spPr/>
        <p:txBody>
          <a:bodyPr/>
          <a:lstStyle/>
          <a:p>
            <a:fld id="{F612F22E-7B57-4464-ACAE-80AD60EC3F21}" type="datetimeFigureOut">
              <a:rPr lang="zh-CN" altLang="en-US" smtClean="0"/>
              <a:t>2023/12/6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F1997A5-DC1F-4A3A-8D76-AC8011B0A81D}" type="slidenum">
              <a:rPr lang="zh-CN" altLang="en-US" smtClean="0"/>
              <a:t>‹#›</a:t>
            </a:fld>
            <a:endParaRPr lang="zh-CN" altLang="en-US"/>
          </a:p>
        </p:txBody>
      </p:sp>
    </p:spTree>
    <p:extLst>
      <p:ext uri="{BB962C8B-B14F-4D97-AF65-F5344CB8AC3E}">
        <p14:creationId xmlns:p14="http://schemas.microsoft.com/office/powerpoint/2010/main" val="566805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1421" y="805981"/>
            <a:ext cx="26112371" cy="292605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2081421" y="4029898"/>
            <a:ext cx="26112371" cy="9605176"/>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2081421" y="14031055"/>
            <a:ext cx="6811923" cy="805980"/>
          </a:xfrm>
          <a:prstGeom prst="rect">
            <a:avLst/>
          </a:prstGeom>
        </p:spPr>
        <p:txBody>
          <a:bodyPr vert="horz" lIns="91440" tIns="45720" rIns="91440" bIns="45720" rtlCol="0" anchor="ctr"/>
          <a:lstStyle>
            <a:lvl1pPr algn="l">
              <a:defRPr sz="2649">
                <a:solidFill>
                  <a:schemeClr val="tx1">
                    <a:tint val="75000"/>
                  </a:schemeClr>
                </a:solidFill>
              </a:defRPr>
            </a:lvl1pPr>
          </a:lstStyle>
          <a:p>
            <a:fld id="{F612F22E-7B57-4464-ACAE-80AD60EC3F21}" type="datetimeFigureOut">
              <a:rPr lang="zh-CN" altLang="en-US" smtClean="0"/>
              <a:t>2023/12/6</a:t>
            </a:fld>
            <a:endParaRPr lang="zh-CN" altLang="en-US"/>
          </a:p>
        </p:txBody>
      </p:sp>
      <p:sp>
        <p:nvSpPr>
          <p:cNvPr id="5" name="Footer Placeholder 4"/>
          <p:cNvSpPr>
            <a:spLocks noGrp="1"/>
          </p:cNvSpPr>
          <p:nvPr>
            <p:ph type="ftr" sz="quarter" idx="3"/>
          </p:nvPr>
        </p:nvSpPr>
        <p:spPr>
          <a:xfrm>
            <a:off x="10028665" y="14031055"/>
            <a:ext cx="10217884" cy="805980"/>
          </a:xfrm>
          <a:prstGeom prst="rect">
            <a:avLst/>
          </a:prstGeom>
        </p:spPr>
        <p:txBody>
          <a:bodyPr vert="horz" lIns="91440" tIns="45720" rIns="91440" bIns="45720" rtlCol="0" anchor="ctr"/>
          <a:lstStyle>
            <a:lvl1pPr algn="ctr">
              <a:defRPr sz="2649">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21381869" y="14031055"/>
            <a:ext cx="6811923" cy="805980"/>
          </a:xfrm>
          <a:prstGeom prst="rect">
            <a:avLst/>
          </a:prstGeom>
        </p:spPr>
        <p:txBody>
          <a:bodyPr vert="horz" lIns="91440" tIns="45720" rIns="91440" bIns="45720" rtlCol="0" anchor="ctr"/>
          <a:lstStyle>
            <a:lvl1pPr algn="r">
              <a:defRPr sz="2649">
                <a:solidFill>
                  <a:schemeClr val="tx1">
                    <a:tint val="75000"/>
                  </a:schemeClr>
                </a:solidFill>
              </a:defRPr>
            </a:lvl1pPr>
          </a:lstStyle>
          <a:p>
            <a:fld id="{CF1997A5-DC1F-4A3A-8D76-AC8011B0A81D}" type="slidenum">
              <a:rPr lang="zh-CN" altLang="en-US" smtClean="0"/>
              <a:t>‹#›</a:t>
            </a:fld>
            <a:endParaRPr lang="zh-CN" altLang="en-US"/>
          </a:p>
        </p:txBody>
      </p:sp>
    </p:spTree>
    <p:extLst>
      <p:ext uri="{BB962C8B-B14F-4D97-AF65-F5344CB8AC3E}">
        <p14:creationId xmlns:p14="http://schemas.microsoft.com/office/powerpoint/2010/main" val="29443680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2018447" rtl="0" eaLnBrk="1" latinLnBrk="0" hangingPunct="1">
        <a:lnSpc>
          <a:spcPct val="90000"/>
        </a:lnSpc>
        <a:spcBef>
          <a:spcPct val="0"/>
        </a:spcBef>
        <a:buNone/>
        <a:defRPr sz="9713" kern="1200">
          <a:solidFill>
            <a:schemeClr val="tx1"/>
          </a:solidFill>
          <a:latin typeface="+mj-lt"/>
          <a:ea typeface="+mj-ea"/>
          <a:cs typeface="+mj-cs"/>
        </a:defRPr>
      </a:lvl1pPr>
    </p:titleStyle>
    <p:bodyStyle>
      <a:lvl1pPr marL="504612" indent="-504612" algn="l" defTabSz="2018447" rtl="0" eaLnBrk="1" latinLnBrk="0" hangingPunct="1">
        <a:lnSpc>
          <a:spcPct val="90000"/>
        </a:lnSpc>
        <a:spcBef>
          <a:spcPts val="2207"/>
        </a:spcBef>
        <a:buFont typeface="Arial" panose="020B0604020202020204" pitchFamily="34" charset="0"/>
        <a:buChar char="•"/>
        <a:defRPr sz="6181" kern="1200">
          <a:solidFill>
            <a:schemeClr val="tx1"/>
          </a:solidFill>
          <a:latin typeface="+mn-lt"/>
          <a:ea typeface="+mn-ea"/>
          <a:cs typeface="+mn-cs"/>
        </a:defRPr>
      </a:lvl1pPr>
      <a:lvl2pPr marL="1513835" indent="-504612" algn="l" defTabSz="2018447" rtl="0" eaLnBrk="1" latinLnBrk="0" hangingPunct="1">
        <a:lnSpc>
          <a:spcPct val="90000"/>
        </a:lnSpc>
        <a:spcBef>
          <a:spcPts val="1104"/>
        </a:spcBef>
        <a:buFont typeface="Arial" panose="020B0604020202020204" pitchFamily="34" charset="0"/>
        <a:buChar char="•"/>
        <a:defRPr sz="5298" kern="1200">
          <a:solidFill>
            <a:schemeClr val="tx1"/>
          </a:solidFill>
          <a:latin typeface="+mn-lt"/>
          <a:ea typeface="+mn-ea"/>
          <a:cs typeface="+mn-cs"/>
        </a:defRPr>
      </a:lvl2pPr>
      <a:lvl3pPr marL="2523058" indent="-504612" algn="l" defTabSz="2018447" rtl="0" eaLnBrk="1" latinLnBrk="0" hangingPunct="1">
        <a:lnSpc>
          <a:spcPct val="90000"/>
        </a:lnSpc>
        <a:spcBef>
          <a:spcPts val="1104"/>
        </a:spcBef>
        <a:buFont typeface="Arial" panose="020B0604020202020204" pitchFamily="34" charset="0"/>
        <a:buChar char="•"/>
        <a:defRPr sz="4415" kern="1200">
          <a:solidFill>
            <a:schemeClr val="tx1"/>
          </a:solidFill>
          <a:latin typeface="+mn-lt"/>
          <a:ea typeface="+mn-ea"/>
          <a:cs typeface="+mn-cs"/>
        </a:defRPr>
      </a:lvl3pPr>
      <a:lvl4pPr marL="3532281" indent="-504612" algn="l" defTabSz="2018447" rtl="0" eaLnBrk="1" latinLnBrk="0" hangingPunct="1">
        <a:lnSpc>
          <a:spcPct val="90000"/>
        </a:lnSpc>
        <a:spcBef>
          <a:spcPts val="1104"/>
        </a:spcBef>
        <a:buFont typeface="Arial" panose="020B0604020202020204" pitchFamily="34" charset="0"/>
        <a:buChar char="•"/>
        <a:defRPr sz="3973" kern="1200">
          <a:solidFill>
            <a:schemeClr val="tx1"/>
          </a:solidFill>
          <a:latin typeface="+mn-lt"/>
          <a:ea typeface="+mn-ea"/>
          <a:cs typeface="+mn-cs"/>
        </a:defRPr>
      </a:lvl4pPr>
      <a:lvl5pPr marL="4541505" indent="-504612" algn="l" defTabSz="2018447" rtl="0" eaLnBrk="1" latinLnBrk="0" hangingPunct="1">
        <a:lnSpc>
          <a:spcPct val="90000"/>
        </a:lnSpc>
        <a:spcBef>
          <a:spcPts val="1104"/>
        </a:spcBef>
        <a:buFont typeface="Arial" panose="020B0604020202020204" pitchFamily="34" charset="0"/>
        <a:buChar char="•"/>
        <a:defRPr sz="3973" kern="1200">
          <a:solidFill>
            <a:schemeClr val="tx1"/>
          </a:solidFill>
          <a:latin typeface="+mn-lt"/>
          <a:ea typeface="+mn-ea"/>
          <a:cs typeface="+mn-cs"/>
        </a:defRPr>
      </a:lvl5pPr>
      <a:lvl6pPr marL="5550728" indent="-504612" algn="l" defTabSz="2018447" rtl="0" eaLnBrk="1" latinLnBrk="0" hangingPunct="1">
        <a:lnSpc>
          <a:spcPct val="90000"/>
        </a:lnSpc>
        <a:spcBef>
          <a:spcPts val="1104"/>
        </a:spcBef>
        <a:buFont typeface="Arial" panose="020B0604020202020204" pitchFamily="34" charset="0"/>
        <a:buChar char="•"/>
        <a:defRPr sz="3973" kern="1200">
          <a:solidFill>
            <a:schemeClr val="tx1"/>
          </a:solidFill>
          <a:latin typeface="+mn-lt"/>
          <a:ea typeface="+mn-ea"/>
          <a:cs typeface="+mn-cs"/>
        </a:defRPr>
      </a:lvl6pPr>
      <a:lvl7pPr marL="6559951" indent="-504612" algn="l" defTabSz="2018447" rtl="0" eaLnBrk="1" latinLnBrk="0" hangingPunct="1">
        <a:lnSpc>
          <a:spcPct val="90000"/>
        </a:lnSpc>
        <a:spcBef>
          <a:spcPts val="1104"/>
        </a:spcBef>
        <a:buFont typeface="Arial" panose="020B0604020202020204" pitchFamily="34" charset="0"/>
        <a:buChar char="•"/>
        <a:defRPr sz="3973" kern="1200">
          <a:solidFill>
            <a:schemeClr val="tx1"/>
          </a:solidFill>
          <a:latin typeface="+mn-lt"/>
          <a:ea typeface="+mn-ea"/>
          <a:cs typeface="+mn-cs"/>
        </a:defRPr>
      </a:lvl7pPr>
      <a:lvl8pPr marL="7569175" indent="-504612" algn="l" defTabSz="2018447" rtl="0" eaLnBrk="1" latinLnBrk="0" hangingPunct="1">
        <a:lnSpc>
          <a:spcPct val="90000"/>
        </a:lnSpc>
        <a:spcBef>
          <a:spcPts val="1104"/>
        </a:spcBef>
        <a:buFont typeface="Arial" panose="020B0604020202020204" pitchFamily="34" charset="0"/>
        <a:buChar char="•"/>
        <a:defRPr sz="3973" kern="1200">
          <a:solidFill>
            <a:schemeClr val="tx1"/>
          </a:solidFill>
          <a:latin typeface="+mn-lt"/>
          <a:ea typeface="+mn-ea"/>
          <a:cs typeface="+mn-cs"/>
        </a:defRPr>
      </a:lvl8pPr>
      <a:lvl9pPr marL="8578398" indent="-504612" algn="l" defTabSz="2018447" rtl="0" eaLnBrk="1" latinLnBrk="0" hangingPunct="1">
        <a:lnSpc>
          <a:spcPct val="90000"/>
        </a:lnSpc>
        <a:spcBef>
          <a:spcPts val="1104"/>
        </a:spcBef>
        <a:buFont typeface="Arial" panose="020B0604020202020204" pitchFamily="34" charset="0"/>
        <a:buChar char="•"/>
        <a:defRPr sz="3973" kern="1200">
          <a:solidFill>
            <a:schemeClr val="tx1"/>
          </a:solidFill>
          <a:latin typeface="+mn-lt"/>
          <a:ea typeface="+mn-ea"/>
          <a:cs typeface="+mn-cs"/>
        </a:defRPr>
      </a:lvl9pPr>
    </p:bodyStyle>
    <p:otherStyle>
      <a:defPPr>
        <a:defRPr lang="en-US"/>
      </a:defPPr>
      <a:lvl1pPr marL="0" algn="l" defTabSz="2018447" rtl="0" eaLnBrk="1" latinLnBrk="0" hangingPunct="1">
        <a:defRPr sz="3973" kern="1200">
          <a:solidFill>
            <a:schemeClr val="tx1"/>
          </a:solidFill>
          <a:latin typeface="+mn-lt"/>
          <a:ea typeface="+mn-ea"/>
          <a:cs typeface="+mn-cs"/>
        </a:defRPr>
      </a:lvl1pPr>
      <a:lvl2pPr marL="1009223" algn="l" defTabSz="2018447" rtl="0" eaLnBrk="1" latinLnBrk="0" hangingPunct="1">
        <a:defRPr sz="3973" kern="1200">
          <a:solidFill>
            <a:schemeClr val="tx1"/>
          </a:solidFill>
          <a:latin typeface="+mn-lt"/>
          <a:ea typeface="+mn-ea"/>
          <a:cs typeface="+mn-cs"/>
        </a:defRPr>
      </a:lvl2pPr>
      <a:lvl3pPr marL="2018447" algn="l" defTabSz="2018447" rtl="0" eaLnBrk="1" latinLnBrk="0" hangingPunct="1">
        <a:defRPr sz="3973" kern="1200">
          <a:solidFill>
            <a:schemeClr val="tx1"/>
          </a:solidFill>
          <a:latin typeface="+mn-lt"/>
          <a:ea typeface="+mn-ea"/>
          <a:cs typeface="+mn-cs"/>
        </a:defRPr>
      </a:lvl3pPr>
      <a:lvl4pPr marL="3027670" algn="l" defTabSz="2018447" rtl="0" eaLnBrk="1" latinLnBrk="0" hangingPunct="1">
        <a:defRPr sz="3973" kern="1200">
          <a:solidFill>
            <a:schemeClr val="tx1"/>
          </a:solidFill>
          <a:latin typeface="+mn-lt"/>
          <a:ea typeface="+mn-ea"/>
          <a:cs typeface="+mn-cs"/>
        </a:defRPr>
      </a:lvl4pPr>
      <a:lvl5pPr marL="4036893" algn="l" defTabSz="2018447" rtl="0" eaLnBrk="1" latinLnBrk="0" hangingPunct="1">
        <a:defRPr sz="3973" kern="1200">
          <a:solidFill>
            <a:schemeClr val="tx1"/>
          </a:solidFill>
          <a:latin typeface="+mn-lt"/>
          <a:ea typeface="+mn-ea"/>
          <a:cs typeface="+mn-cs"/>
        </a:defRPr>
      </a:lvl5pPr>
      <a:lvl6pPr marL="5046116" algn="l" defTabSz="2018447" rtl="0" eaLnBrk="1" latinLnBrk="0" hangingPunct="1">
        <a:defRPr sz="3973" kern="1200">
          <a:solidFill>
            <a:schemeClr val="tx1"/>
          </a:solidFill>
          <a:latin typeface="+mn-lt"/>
          <a:ea typeface="+mn-ea"/>
          <a:cs typeface="+mn-cs"/>
        </a:defRPr>
      </a:lvl6pPr>
      <a:lvl7pPr marL="6055340" algn="l" defTabSz="2018447" rtl="0" eaLnBrk="1" latinLnBrk="0" hangingPunct="1">
        <a:defRPr sz="3973" kern="1200">
          <a:solidFill>
            <a:schemeClr val="tx1"/>
          </a:solidFill>
          <a:latin typeface="+mn-lt"/>
          <a:ea typeface="+mn-ea"/>
          <a:cs typeface="+mn-cs"/>
        </a:defRPr>
      </a:lvl7pPr>
      <a:lvl8pPr marL="7064563" algn="l" defTabSz="2018447" rtl="0" eaLnBrk="1" latinLnBrk="0" hangingPunct="1">
        <a:defRPr sz="3973" kern="1200">
          <a:solidFill>
            <a:schemeClr val="tx1"/>
          </a:solidFill>
          <a:latin typeface="+mn-lt"/>
          <a:ea typeface="+mn-ea"/>
          <a:cs typeface="+mn-cs"/>
        </a:defRPr>
      </a:lvl8pPr>
      <a:lvl9pPr marL="8073786" algn="l" defTabSz="2018447" rtl="0" eaLnBrk="1" latinLnBrk="0" hangingPunct="1">
        <a:defRPr sz="39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jpg"/><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1.png"/><Relationship Id="rId5" Type="http://schemas.openxmlformats.org/officeDocument/2006/relationships/image" Target="../media/image5.jpg"/><Relationship Id="rId15" Type="http://schemas.openxmlformats.org/officeDocument/2006/relationships/image" Target="../media/image15.pn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png"/><Relationship Id="rId1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6FD50317-E36E-CCE2-DB59-A43174E6D546}"/>
              </a:ext>
            </a:extLst>
          </p:cNvPr>
          <p:cNvGrpSpPr/>
          <p:nvPr/>
        </p:nvGrpSpPr>
        <p:grpSpPr>
          <a:xfrm>
            <a:off x="0" y="0"/>
            <a:ext cx="30275213" cy="15137606"/>
            <a:chOff x="0" y="0"/>
            <a:chExt cx="30275213" cy="15137606"/>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0275213" cy="15137606"/>
            </a:xfrm>
            <a:prstGeom prst="rect">
              <a:avLst/>
            </a:prstGeom>
          </p:spPr>
        </p:pic>
        <p:sp>
          <p:nvSpPr>
            <p:cNvPr id="2" name="矩形 1">
              <a:extLst>
                <a:ext uri="{FF2B5EF4-FFF2-40B4-BE49-F238E27FC236}">
                  <a16:creationId xmlns:a16="http://schemas.microsoft.com/office/drawing/2014/main" id="{F3B12A6B-7CC6-4C2A-8B43-FCDFB6E0AD25}"/>
                </a:ext>
              </a:extLst>
            </p:cNvPr>
            <p:cNvSpPr/>
            <p:nvPr/>
          </p:nvSpPr>
          <p:spPr>
            <a:xfrm>
              <a:off x="0" y="4380984"/>
              <a:ext cx="6145212" cy="4893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矩形 18">
            <a:extLst>
              <a:ext uri="{FF2B5EF4-FFF2-40B4-BE49-F238E27FC236}">
                <a16:creationId xmlns:a16="http://schemas.microsoft.com/office/drawing/2014/main" id="{42A7D073-BC37-4CA2-9B52-4EB6764A3543}"/>
              </a:ext>
            </a:extLst>
          </p:cNvPr>
          <p:cNvSpPr/>
          <p:nvPr/>
        </p:nvSpPr>
        <p:spPr>
          <a:xfrm>
            <a:off x="13100546" y="8453803"/>
            <a:ext cx="2530785" cy="6518212"/>
          </a:xfrm>
          <a:prstGeom prst="rect">
            <a:avLst/>
          </a:prstGeom>
          <a:solidFill>
            <a:srgbClr val="FEF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7922928" y="13409907"/>
            <a:ext cx="4650072" cy="1426233"/>
          </a:xfrm>
          <a:prstGeom prst="rect">
            <a:avLst/>
          </a:prstGeom>
          <a:solidFill>
            <a:srgbClr val="FEF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3722932" y="9888652"/>
            <a:ext cx="5301648" cy="4564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3660100" y="1381125"/>
            <a:ext cx="5153025" cy="537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6878300" y="3105150"/>
            <a:ext cx="5876925" cy="1645754"/>
          </a:xfrm>
          <a:prstGeom prst="rect">
            <a:avLst/>
          </a:prstGeom>
          <a:solidFill>
            <a:srgbClr val="718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6751300" y="3224642"/>
            <a:ext cx="6146800" cy="1156342"/>
          </a:xfrm>
          <a:prstGeom prst="rect">
            <a:avLst/>
          </a:prstGeom>
          <a:noFill/>
        </p:spPr>
        <p:txBody>
          <a:bodyPr wrap="square" rtlCol="0">
            <a:spAutoFit/>
          </a:bodyPr>
          <a:lstStyle/>
          <a:p>
            <a:pPr algn="ctr">
              <a:lnSpc>
                <a:spcPct val="150000"/>
              </a:lnSpc>
            </a:pPr>
            <a:r>
              <a:rPr lang="en-US" altLang="zh-CN" sz="2500" b="1" dirty="0">
                <a:solidFill>
                  <a:schemeClr val="bg1"/>
                </a:solidFill>
                <a:latin typeface="黑体" panose="02010609060101010101" pitchFamily="49" charset="-122"/>
                <a:ea typeface="黑体" panose="02010609060101010101" pitchFamily="49" charset="-122"/>
              </a:rPr>
              <a:t>《</a:t>
            </a:r>
            <a:r>
              <a:rPr lang="zh-CN" altLang="en-US" sz="2500" b="1" dirty="0">
                <a:solidFill>
                  <a:schemeClr val="bg1"/>
                </a:solidFill>
                <a:latin typeface="黑体" panose="02010609060101010101" pitchFamily="49" charset="-122"/>
                <a:ea typeface="黑体" panose="02010609060101010101" pitchFamily="49" charset="-122"/>
              </a:rPr>
              <a:t>高淳经济开发区控制性详细规划</a:t>
            </a:r>
            <a:r>
              <a:rPr lang="en-US" altLang="zh-CN" sz="2500" b="1" dirty="0">
                <a:solidFill>
                  <a:schemeClr val="bg1"/>
                </a:solidFill>
                <a:latin typeface="黑体" panose="02010609060101010101" pitchFamily="49" charset="-122"/>
                <a:ea typeface="黑体" panose="02010609060101010101" pitchFamily="49" charset="-122"/>
              </a:rPr>
              <a:t>》NJGCb050</a:t>
            </a:r>
            <a:r>
              <a:rPr lang="zh-CN" altLang="en-US" sz="2500" b="1" dirty="0">
                <a:solidFill>
                  <a:schemeClr val="bg1"/>
                </a:solidFill>
                <a:latin typeface="黑体" panose="02010609060101010101" pitchFamily="49" charset="-122"/>
                <a:ea typeface="黑体" panose="02010609060101010101" pitchFamily="49" charset="-122"/>
              </a:rPr>
              <a:t>规划管理单元编制</a:t>
            </a:r>
          </a:p>
        </p:txBody>
      </p:sp>
      <p:sp>
        <p:nvSpPr>
          <p:cNvPr id="10" name="文本框 9"/>
          <p:cNvSpPr txBox="1"/>
          <p:nvPr/>
        </p:nvSpPr>
        <p:spPr>
          <a:xfrm>
            <a:off x="23816072" y="1461052"/>
            <a:ext cx="5003006" cy="3234540"/>
          </a:xfrm>
          <a:prstGeom prst="rect">
            <a:avLst/>
          </a:prstGeom>
          <a:noFill/>
        </p:spPr>
        <p:txBody>
          <a:bodyPr wrap="square" rtlCol="0">
            <a:spAutoFit/>
          </a:bodyPr>
          <a:lstStyle/>
          <a:p>
            <a:pPr indent="457200" algn="just">
              <a:lnSpc>
                <a:spcPct val="250000"/>
              </a:lnSpc>
            </a:pPr>
            <a:r>
              <a:rPr lang="zh-CN" altLang="en-US" sz="1200" dirty="0">
                <a:latin typeface="宋体" panose="02010600030101010101" pitchFamily="2" charset="-122"/>
                <a:ea typeface="宋体" panose="02010600030101010101" pitchFamily="2" charset="-122"/>
              </a:rPr>
              <a:t>为进一步推动高淳高质量发展，</a:t>
            </a:r>
            <a:r>
              <a:rPr lang="zh-TW" altLang="zh-CN" sz="1200" dirty="0">
                <a:latin typeface="宋体" panose="02010600030101010101" pitchFamily="2" charset="-122"/>
                <a:ea typeface="宋体" panose="02010600030101010101" pitchFamily="2" charset="-122"/>
              </a:rPr>
              <a:t>不断完善高淳经济开发区载体平台功能，努力打造规模化产业集群，促进土地精细化管理</a:t>
            </a:r>
            <a:r>
              <a:rPr lang="zh-CN" altLang="en-US" sz="1200" dirty="0">
                <a:latin typeface="宋体" panose="02010600030101010101" pitchFamily="2" charset="-122"/>
                <a:ea typeface="宋体" panose="02010600030101010101" pitchFamily="2" charset="-122"/>
              </a:rPr>
              <a:t>，特开展</a:t>
            </a:r>
            <a:r>
              <a:rPr lang="en-US" altLang="zh-CN" sz="1200" dirty="0">
                <a:latin typeface="宋体" panose="02010600030101010101" pitchFamily="2" charset="-122"/>
                <a:ea typeface="宋体" panose="02010600030101010101" pitchFamily="2" charset="-122"/>
              </a:rPr>
              <a:t>《</a:t>
            </a:r>
            <a:r>
              <a:rPr lang="zh-CN"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高淳经济开发区控制性详细规划</a:t>
            </a:r>
            <a:r>
              <a:rPr lang="zh-CN" altLang="zh-CN"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NJGCb050</a:t>
            </a:r>
            <a:r>
              <a:rPr lang="zh-CN" altLang="en-US" sz="1200" dirty="0">
                <a:latin typeface="宋体" panose="02010600030101010101" pitchFamily="2" charset="-122"/>
                <a:ea typeface="宋体" panose="02010600030101010101" pitchFamily="2" charset="-122"/>
              </a:rPr>
              <a:t>规划管理单元编制</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，形成本次规划成果。</a:t>
            </a:r>
            <a:endParaRPr lang="en-US" altLang="zh-CN" sz="1200" dirty="0">
              <a:latin typeface="宋体" panose="02010600030101010101" pitchFamily="2" charset="-122"/>
              <a:ea typeface="宋体" panose="02010600030101010101" pitchFamily="2" charset="-122"/>
            </a:endParaRPr>
          </a:p>
          <a:p>
            <a:pPr indent="457200" algn="just">
              <a:lnSpc>
                <a:spcPct val="250000"/>
              </a:lnSpc>
              <a:defRPr/>
            </a:pPr>
            <a:r>
              <a:rPr lang="zh-CN" altLang="en-US" sz="1200" dirty="0">
                <a:latin typeface="宋体" panose="02010600030101010101" pitchFamily="2" charset="-122"/>
                <a:ea typeface="宋体" panose="02010600030101010101" pitchFamily="2" charset="-122"/>
                <a:sym typeface="华文细黑" pitchFamily="2" charset="-122"/>
              </a:rPr>
              <a:t>该规划成果于</a:t>
            </a:r>
            <a:r>
              <a:rPr lang="en-US" altLang="zh-CN" sz="1200" dirty="0">
                <a:latin typeface="宋体" panose="02010600030101010101" pitchFamily="2" charset="-122"/>
                <a:ea typeface="宋体" panose="02010600030101010101" pitchFamily="2" charset="-122"/>
                <a:sym typeface="华文细黑" pitchFamily="2" charset="-122"/>
              </a:rPr>
              <a:t>2023</a:t>
            </a:r>
            <a:r>
              <a:rPr lang="zh-CN" altLang="en-US" sz="1200" dirty="0">
                <a:latin typeface="宋体" panose="02010600030101010101" pitchFamily="2" charset="-122"/>
                <a:ea typeface="宋体" panose="02010600030101010101" pitchFamily="2" charset="-122"/>
                <a:sym typeface="华文细黑" pitchFamily="2" charset="-122"/>
              </a:rPr>
              <a:t>年</a:t>
            </a:r>
            <a:r>
              <a:rPr lang="en-US" altLang="zh-CN" sz="1200" dirty="0">
                <a:latin typeface="宋体" panose="02010600030101010101" pitchFamily="2" charset="-122"/>
                <a:ea typeface="宋体" panose="02010600030101010101" pitchFamily="2" charset="-122"/>
                <a:sym typeface="华文细黑" pitchFamily="2" charset="-122"/>
              </a:rPr>
              <a:t>11</a:t>
            </a:r>
            <a:r>
              <a:rPr lang="zh-CN" altLang="en-US" sz="1200" dirty="0">
                <a:latin typeface="宋体" panose="02010600030101010101" pitchFamily="2" charset="-122"/>
                <a:ea typeface="宋体" panose="02010600030101010101" pitchFamily="2" charset="-122"/>
                <a:sym typeface="华文细黑" pitchFamily="2" charset="-122"/>
              </a:rPr>
              <a:t>月</a:t>
            </a:r>
            <a:r>
              <a:rPr lang="en-US" altLang="zh-CN" sz="1200" dirty="0">
                <a:latin typeface="宋体" panose="02010600030101010101" pitchFamily="2" charset="-122"/>
                <a:ea typeface="宋体" panose="02010600030101010101" pitchFamily="2" charset="-122"/>
                <a:sym typeface="华文细黑" pitchFamily="2" charset="-122"/>
              </a:rPr>
              <a:t>30</a:t>
            </a:r>
            <a:r>
              <a:rPr lang="zh-CN" altLang="en-US" sz="1200" dirty="0">
                <a:latin typeface="宋体" panose="02010600030101010101" pitchFamily="2" charset="-122"/>
                <a:ea typeface="宋体" panose="02010600030101010101" pitchFamily="2" charset="-122"/>
                <a:sym typeface="华文细黑" pitchFamily="2" charset="-122"/>
              </a:rPr>
              <a:t>日由南京市人民政府批复实施。</a:t>
            </a:r>
            <a:endParaRPr lang="en-US" altLang="zh-CN" sz="1200" dirty="0">
              <a:latin typeface="宋体" panose="02010600030101010101" pitchFamily="2" charset="-122"/>
              <a:ea typeface="宋体" panose="02010600030101010101" pitchFamily="2" charset="-122"/>
              <a:sym typeface="华文细黑" pitchFamily="2" charset="-122"/>
            </a:endParaRPr>
          </a:p>
          <a:p>
            <a:pPr indent="457200" algn="just">
              <a:lnSpc>
                <a:spcPct val="250000"/>
              </a:lnSpc>
              <a:defRPr/>
            </a:pPr>
            <a:r>
              <a:rPr lang="zh-CN" altLang="en-US" sz="1200" dirty="0">
                <a:latin typeface="宋体" panose="02010600030101010101" pitchFamily="2" charset="-122"/>
                <a:ea typeface="宋体" panose="02010600030101010101" pitchFamily="2" charset="-122"/>
              </a:rPr>
              <a:t>根据</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中华人民共和国城乡规划法</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，现将经市政府批复的该规划成果向社会予以公布。</a:t>
            </a:r>
          </a:p>
        </p:txBody>
      </p:sp>
      <p:sp>
        <p:nvSpPr>
          <p:cNvPr id="12" name="文本框 11"/>
          <p:cNvSpPr txBox="1"/>
          <p:nvPr/>
        </p:nvSpPr>
        <p:spPr>
          <a:xfrm>
            <a:off x="23822420" y="9888652"/>
            <a:ext cx="5003006" cy="3696205"/>
          </a:xfrm>
          <a:prstGeom prst="rect">
            <a:avLst/>
          </a:prstGeom>
          <a:noFill/>
        </p:spPr>
        <p:txBody>
          <a:bodyPr wrap="square" rtlCol="0">
            <a:spAutoFit/>
          </a:bodyPr>
          <a:lstStyle/>
          <a:p>
            <a:pPr algn="just">
              <a:lnSpc>
                <a:spcPct val="250000"/>
              </a:lnSpc>
            </a:pPr>
            <a:r>
              <a:rPr lang="en-US" altLang="zh-CN" sz="1200" dirty="0">
                <a:latin typeface="宋体" panose="02010600030101010101" pitchFamily="2" charset="-122"/>
                <a:ea typeface="宋体" panose="02010600030101010101" pitchFamily="2" charset="-122"/>
              </a:rPr>
              <a:t>1</a:t>
            </a:r>
            <a:r>
              <a:rPr lang="zh-CN" altLang="en-US" sz="1200" dirty="0">
                <a:latin typeface="宋体" panose="02010600030101010101" pitchFamily="2" charset="-122"/>
                <a:ea typeface="宋体" panose="02010600030101010101" pitchFamily="2" charset="-122"/>
              </a:rPr>
              <a:t>、本材料是为方便公众了解城市规划而制作的参考性文件。</a:t>
            </a:r>
            <a:endParaRPr lang="en-US" altLang="zh-CN" sz="1200" dirty="0">
              <a:latin typeface="宋体" panose="02010600030101010101" pitchFamily="2" charset="-122"/>
              <a:ea typeface="宋体" panose="02010600030101010101" pitchFamily="2" charset="-122"/>
            </a:endParaRPr>
          </a:p>
          <a:p>
            <a:pPr algn="just">
              <a:lnSpc>
                <a:spcPct val="250000"/>
              </a:lnSpc>
            </a:pPr>
            <a:r>
              <a:rPr lang="en-US" altLang="zh-CN" sz="1200" dirty="0">
                <a:latin typeface="宋体" panose="02010600030101010101" pitchFamily="2" charset="-122"/>
                <a:ea typeface="宋体" panose="02010600030101010101" pitchFamily="2" charset="-122"/>
              </a:rPr>
              <a:t>2</a:t>
            </a:r>
            <a:r>
              <a:rPr lang="zh-CN" altLang="en-US" sz="1200" dirty="0">
                <a:latin typeface="宋体" panose="02010600030101010101" pitchFamily="2" charset="-122"/>
                <a:ea typeface="宋体" panose="02010600030101010101" pitchFamily="2" charset="-122"/>
              </a:rPr>
              <a:t>、控制性详细规划是城市发展的引导性文件，不代表具体的项目实施计划和实施方案。一旦有建设行为，应依据批准的具体项目建设方案实施。</a:t>
            </a:r>
            <a:endParaRPr lang="en-US" altLang="zh-CN" sz="1200" dirty="0">
              <a:latin typeface="宋体" panose="02010600030101010101" pitchFamily="2" charset="-122"/>
              <a:ea typeface="宋体" panose="02010600030101010101" pitchFamily="2" charset="-122"/>
            </a:endParaRPr>
          </a:p>
          <a:p>
            <a:pPr algn="just">
              <a:lnSpc>
                <a:spcPct val="250000"/>
              </a:lnSpc>
            </a:pPr>
            <a:r>
              <a:rPr lang="en-US" altLang="zh-CN" sz="1200" dirty="0">
                <a:latin typeface="宋体" panose="02010600030101010101" pitchFamily="2" charset="-122"/>
                <a:ea typeface="宋体" panose="02010600030101010101" pitchFamily="2" charset="-122"/>
              </a:rPr>
              <a:t>3</a:t>
            </a:r>
            <a:r>
              <a:rPr lang="zh-CN" altLang="en-US" sz="1200" dirty="0">
                <a:latin typeface="宋体" panose="02010600030101010101" pitchFamily="2" charset="-122"/>
                <a:ea typeface="宋体" panose="02010600030101010101" pitchFamily="2" charset="-122"/>
              </a:rPr>
              <a:t>、城市规划是不断优化更新的过程。规划内容以南京市规划和自然资源局存档备查的最新版本为准，同一地域同内容深度规划若有更新，南京市规划和自然资源局将即时在网站上公布，本材料自动作废。</a:t>
            </a:r>
            <a:endParaRPr lang="en-US" altLang="zh-CN" sz="1200" dirty="0">
              <a:latin typeface="宋体" panose="02010600030101010101" pitchFamily="2" charset="-122"/>
              <a:ea typeface="宋体" panose="02010600030101010101" pitchFamily="2" charset="-122"/>
            </a:endParaRPr>
          </a:p>
          <a:p>
            <a:pPr algn="just">
              <a:lnSpc>
                <a:spcPct val="250000"/>
              </a:lnSpc>
            </a:pPr>
            <a:r>
              <a:rPr lang="en-US" altLang="zh-CN" sz="1200" dirty="0">
                <a:latin typeface="宋体" panose="02010600030101010101" pitchFamily="2" charset="-122"/>
                <a:ea typeface="宋体" panose="02010600030101010101" pitchFamily="2" charset="-122"/>
              </a:rPr>
              <a:t>4</a:t>
            </a:r>
            <a:r>
              <a:rPr lang="zh-CN" altLang="en-US" sz="1200" dirty="0">
                <a:latin typeface="宋体" panose="02010600030101010101" pitchFamily="2" charset="-122"/>
                <a:ea typeface="宋体" panose="02010600030101010101" pitchFamily="2" charset="-122"/>
              </a:rPr>
              <a:t>、本材料版权及解释归南京市规划和自然资源局所有，未取得版权人的书面授权，谢绝改变、分发、发布或使用本材料图文资料。</a:t>
            </a:r>
          </a:p>
        </p:txBody>
      </p:sp>
      <p:sp>
        <p:nvSpPr>
          <p:cNvPr id="14" name="文本框 13"/>
          <p:cNvSpPr txBox="1"/>
          <p:nvPr/>
        </p:nvSpPr>
        <p:spPr>
          <a:xfrm>
            <a:off x="7922928" y="13442308"/>
            <a:ext cx="6146800" cy="1334533"/>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zh-CN" altLang="en-US" sz="1400" dirty="0">
                <a:latin typeface="黑体" panose="02010609060101010101" pitchFamily="49" charset="-122"/>
                <a:ea typeface="黑体" panose="02010609060101010101" pitchFamily="49" charset="-122"/>
              </a:rPr>
              <a:t>地    址：南京市中山路</a:t>
            </a:r>
            <a:r>
              <a:rPr lang="en-US" altLang="zh-CN" sz="1400" dirty="0">
                <a:latin typeface="黑体" panose="02010609060101010101" pitchFamily="49" charset="-122"/>
                <a:ea typeface="黑体" panose="02010609060101010101" pitchFamily="49" charset="-122"/>
              </a:rPr>
              <a:t>171</a:t>
            </a:r>
            <a:r>
              <a:rPr lang="zh-CN" altLang="en-US" sz="1400" dirty="0">
                <a:latin typeface="黑体" panose="02010609060101010101" pitchFamily="49" charset="-122"/>
                <a:ea typeface="黑体" panose="02010609060101010101" pitchFamily="49" charset="-122"/>
              </a:rPr>
              <a:t>号</a:t>
            </a:r>
            <a:endParaRPr lang="en-US" altLang="zh-CN" sz="1400" dirty="0">
              <a:latin typeface="黑体" panose="02010609060101010101" pitchFamily="49" charset="-122"/>
              <a:ea typeface="黑体" panose="02010609060101010101" pitchFamily="49" charset="-122"/>
            </a:endParaRPr>
          </a:p>
          <a:p>
            <a:pPr marL="342900" indent="-342900">
              <a:lnSpc>
                <a:spcPct val="150000"/>
              </a:lnSpc>
              <a:buFont typeface="Arial" panose="020B0604020202020204" pitchFamily="34" charset="0"/>
              <a:buChar char="•"/>
            </a:pPr>
            <a:r>
              <a:rPr lang="zh-CN" altLang="en-US" sz="1400" dirty="0">
                <a:latin typeface="黑体" panose="02010609060101010101" pitchFamily="49" charset="-122"/>
                <a:ea typeface="黑体" panose="02010609060101010101" pitchFamily="49" charset="-122"/>
              </a:rPr>
              <a:t>邮    编：</a:t>
            </a:r>
            <a:r>
              <a:rPr lang="en-US" altLang="zh-CN" sz="1400" dirty="0">
                <a:latin typeface="黑体" panose="02010609060101010101" pitchFamily="49" charset="-122"/>
                <a:ea typeface="黑体" panose="02010609060101010101" pitchFamily="49" charset="-122"/>
              </a:rPr>
              <a:t>210005</a:t>
            </a:r>
          </a:p>
          <a:p>
            <a:pPr marL="342900" indent="-342900">
              <a:lnSpc>
                <a:spcPct val="150000"/>
              </a:lnSpc>
              <a:buFont typeface="Arial" panose="020B0604020202020204" pitchFamily="34" charset="0"/>
              <a:buChar char="•"/>
            </a:pPr>
            <a:r>
              <a:rPr lang="zh-CN" altLang="en-US" sz="1400" dirty="0">
                <a:latin typeface="黑体" panose="02010609060101010101" pitchFamily="49" charset="-122"/>
                <a:ea typeface="黑体" panose="02010609060101010101" pitchFamily="49" charset="-122"/>
              </a:rPr>
              <a:t>网    址：</a:t>
            </a:r>
            <a:r>
              <a:rPr lang="en-US" altLang="zh-CN" sz="1400" dirty="0">
                <a:latin typeface="黑体" panose="02010609060101010101" pitchFamily="49" charset="-122"/>
                <a:ea typeface="黑体" panose="02010609060101010101" pitchFamily="49" charset="-122"/>
              </a:rPr>
              <a:t>http://ghj.nanjing.gov.cn/</a:t>
            </a:r>
          </a:p>
          <a:p>
            <a:pPr marL="342900" indent="-342900">
              <a:lnSpc>
                <a:spcPct val="150000"/>
              </a:lnSpc>
              <a:buFont typeface="Arial" panose="020B0604020202020204" pitchFamily="34" charset="0"/>
              <a:buChar char="•"/>
            </a:pPr>
            <a:r>
              <a:rPr lang="zh-CN" altLang="en-US" sz="1400" dirty="0">
                <a:latin typeface="黑体" panose="02010609060101010101" pitchFamily="49" charset="-122"/>
                <a:ea typeface="黑体" panose="02010609060101010101" pitchFamily="49" charset="-122"/>
              </a:rPr>
              <a:t>咨询电话：</a:t>
            </a:r>
            <a:r>
              <a:rPr lang="en-US" altLang="zh-CN" sz="1400" dirty="0">
                <a:latin typeface="黑体" panose="02010609060101010101" pitchFamily="49" charset="-122"/>
                <a:ea typeface="黑体" panose="02010609060101010101" pitchFamily="49" charset="-122"/>
              </a:rPr>
              <a:t>025-85800875</a:t>
            </a:r>
            <a:endParaRPr lang="zh-CN" altLang="en-US" sz="1400" dirty="0">
              <a:latin typeface="黑体" panose="02010609060101010101" pitchFamily="49" charset="-122"/>
              <a:ea typeface="黑体" panose="02010609060101010101" pitchFamily="49" charset="-122"/>
            </a:endParaRPr>
          </a:p>
        </p:txBody>
      </p:sp>
      <p:grpSp>
        <p:nvGrpSpPr>
          <p:cNvPr id="18" name="组合 17">
            <a:extLst>
              <a:ext uri="{FF2B5EF4-FFF2-40B4-BE49-F238E27FC236}">
                <a16:creationId xmlns:a16="http://schemas.microsoft.com/office/drawing/2014/main" id="{C86EB288-211E-4E94-8D87-C7B5ECE97D40}"/>
              </a:ext>
            </a:extLst>
          </p:cNvPr>
          <p:cNvGrpSpPr/>
          <p:nvPr/>
        </p:nvGrpSpPr>
        <p:grpSpPr>
          <a:xfrm>
            <a:off x="15449617" y="8813298"/>
            <a:ext cx="7448483" cy="5799222"/>
            <a:chOff x="6635956" y="5348432"/>
            <a:chExt cx="6315327" cy="4916972"/>
          </a:xfrm>
        </p:grpSpPr>
        <p:pic>
          <p:nvPicPr>
            <p:cNvPr id="16" name="图片 15">
              <a:extLst>
                <a:ext uri="{FF2B5EF4-FFF2-40B4-BE49-F238E27FC236}">
                  <a16:creationId xmlns:a16="http://schemas.microsoft.com/office/drawing/2014/main" id="{1BAACAEE-EB93-4018-B009-9B7CFC2AC89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642" t="34696" r="6239" b="14956"/>
            <a:stretch/>
          </p:blipFill>
          <p:spPr>
            <a:xfrm>
              <a:off x="6635956" y="5348432"/>
              <a:ext cx="6297587" cy="4916972"/>
            </a:xfrm>
            <a:prstGeom prst="rect">
              <a:avLst/>
            </a:prstGeom>
          </p:spPr>
        </p:pic>
        <p:sp>
          <p:nvSpPr>
            <p:cNvPr id="17" name="矩形 16">
              <a:extLst>
                <a:ext uri="{FF2B5EF4-FFF2-40B4-BE49-F238E27FC236}">
                  <a16:creationId xmlns:a16="http://schemas.microsoft.com/office/drawing/2014/main" id="{F3C680BA-7D03-48BC-9AD9-57275DBD84B1}"/>
                </a:ext>
              </a:extLst>
            </p:cNvPr>
            <p:cNvSpPr/>
            <p:nvPr/>
          </p:nvSpPr>
          <p:spPr>
            <a:xfrm>
              <a:off x="6635957" y="5348432"/>
              <a:ext cx="6315326" cy="4916972"/>
            </a:xfrm>
            <a:prstGeom prst="rect">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9" name="文本框 8"/>
          <p:cNvSpPr txBox="1"/>
          <p:nvPr/>
        </p:nvSpPr>
        <p:spPr>
          <a:xfrm>
            <a:off x="15797281" y="12916824"/>
            <a:ext cx="7079896" cy="943528"/>
          </a:xfrm>
          <a:prstGeom prst="rect">
            <a:avLst/>
          </a:prstGeom>
          <a:noFill/>
        </p:spPr>
        <p:txBody>
          <a:bodyPr wrap="square" rtlCol="0">
            <a:spAutoFit/>
          </a:bodyPr>
          <a:lstStyle/>
          <a:p>
            <a:pPr algn="ctr">
              <a:lnSpc>
                <a:spcPct val="150000"/>
              </a:lnSpc>
            </a:pPr>
            <a:r>
              <a:rPr lang="zh-CN" altLang="en-US" sz="2000" b="1" dirty="0">
                <a:latin typeface="黑体" panose="02010609060101010101" pitchFamily="49" charset="-122"/>
                <a:ea typeface="黑体" panose="02010609060101010101" pitchFamily="49" charset="-122"/>
              </a:rPr>
              <a:t>南京市规划和自然资源局</a:t>
            </a:r>
            <a:endParaRPr lang="en-US" altLang="zh-CN" sz="2000" b="1" dirty="0">
              <a:latin typeface="黑体" panose="02010609060101010101" pitchFamily="49" charset="-122"/>
              <a:ea typeface="黑体" panose="02010609060101010101" pitchFamily="49" charset="-122"/>
            </a:endParaRPr>
          </a:p>
          <a:p>
            <a:pPr algn="ctr">
              <a:lnSpc>
                <a:spcPct val="150000"/>
              </a:lnSpc>
            </a:pPr>
            <a:r>
              <a:rPr lang="zh-CN" altLang="en-US" sz="2000" b="1" dirty="0">
                <a:latin typeface="黑体" panose="02010609060101010101" pitchFamily="49" charset="-122"/>
                <a:ea typeface="黑体" panose="02010609060101010101" pitchFamily="49" charset="-122"/>
              </a:rPr>
              <a:t>二</a:t>
            </a:r>
            <a:r>
              <a:rPr lang="en-US" altLang="zh-CN" sz="2000" b="1" dirty="0">
                <a:latin typeface="黑体" panose="02010609060101010101" pitchFamily="49" charset="-122"/>
                <a:ea typeface="黑体" panose="02010609060101010101" pitchFamily="49" charset="-122"/>
              </a:rPr>
              <a:t>0</a:t>
            </a:r>
            <a:r>
              <a:rPr lang="zh-CN" altLang="en-US" sz="2000" b="1" dirty="0">
                <a:latin typeface="黑体" panose="02010609060101010101" pitchFamily="49" charset="-122"/>
                <a:ea typeface="黑体" panose="02010609060101010101" pitchFamily="49" charset="-122"/>
              </a:rPr>
              <a:t>二三年十二月</a:t>
            </a:r>
          </a:p>
        </p:txBody>
      </p:sp>
    </p:spTree>
    <p:extLst>
      <p:ext uri="{BB962C8B-B14F-4D97-AF65-F5344CB8AC3E}">
        <p14:creationId xmlns:p14="http://schemas.microsoft.com/office/powerpoint/2010/main" val="2601233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A28B3794-2E37-E449-B746-55FA73FAD6E7}"/>
              </a:ext>
            </a:extLst>
          </p:cNvPr>
          <p:cNvGrpSpPr/>
          <p:nvPr/>
        </p:nvGrpSpPr>
        <p:grpSpPr>
          <a:xfrm>
            <a:off x="-1" y="-1"/>
            <a:ext cx="30275213" cy="15137607"/>
            <a:chOff x="-1" y="-1"/>
            <a:chExt cx="30275213" cy="15137607"/>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30275213" cy="15137607"/>
            </a:xfrm>
            <a:prstGeom prst="rect">
              <a:avLst/>
            </a:prstGeom>
          </p:spPr>
        </p:pic>
        <p:sp>
          <p:nvSpPr>
            <p:cNvPr id="42" name="矩形 41"/>
            <p:cNvSpPr/>
            <p:nvPr/>
          </p:nvSpPr>
          <p:spPr>
            <a:xfrm>
              <a:off x="61913" y="1187187"/>
              <a:ext cx="30151387" cy="13719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9" name="图片 38">
            <a:extLst>
              <a:ext uri="{FF2B5EF4-FFF2-40B4-BE49-F238E27FC236}">
                <a16:creationId xmlns:a16="http://schemas.microsoft.com/office/drawing/2014/main" id="{5D9CBA83-5A70-A407-4F33-047B9B7284AB}"/>
              </a:ext>
            </a:extLst>
          </p:cNvPr>
          <p:cNvPicPr>
            <a:picLocks noChangeAspect="1"/>
          </p:cNvPicPr>
          <p:nvPr/>
        </p:nvPicPr>
        <p:blipFill rotWithShape="1">
          <a:blip r:embed="rId4"/>
          <a:srcRect l="9421" t="12661" r="5538" b="12491"/>
          <a:stretch/>
        </p:blipFill>
        <p:spPr>
          <a:xfrm>
            <a:off x="16274981" y="1253430"/>
            <a:ext cx="10466845" cy="13027300"/>
          </a:xfrm>
          <a:prstGeom prst="rect">
            <a:avLst/>
          </a:prstGeom>
        </p:spPr>
      </p:pic>
      <p:sp>
        <p:nvSpPr>
          <p:cNvPr id="30" name="矩形 29"/>
          <p:cNvSpPr/>
          <p:nvPr/>
        </p:nvSpPr>
        <p:spPr>
          <a:xfrm>
            <a:off x="296228" y="2510971"/>
            <a:ext cx="7270433" cy="6196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D1E8766E-E2AB-3AC4-A339-CE291428218F}"/>
              </a:ext>
            </a:extLst>
          </p:cNvPr>
          <p:cNvPicPr>
            <a:picLocks noChangeAspect="1"/>
          </p:cNvPicPr>
          <p:nvPr/>
        </p:nvPicPr>
        <p:blipFill rotWithShape="1">
          <a:blip r:embed="rId5"/>
          <a:srcRect l="5692" t="43802" r="5523" b="11762"/>
          <a:stretch/>
        </p:blipFill>
        <p:spPr>
          <a:xfrm>
            <a:off x="654590" y="3468470"/>
            <a:ext cx="6346545" cy="4496329"/>
          </a:xfrm>
          <a:prstGeom prst="rect">
            <a:avLst/>
          </a:prstGeom>
          <a:ln>
            <a:solidFill>
              <a:schemeClr val="tx1"/>
            </a:solidFill>
          </a:ln>
        </p:spPr>
      </p:pic>
      <p:sp>
        <p:nvSpPr>
          <p:cNvPr id="57" name="文本框 56">
            <a:extLst>
              <a:ext uri="{FF2B5EF4-FFF2-40B4-BE49-F238E27FC236}">
                <a16:creationId xmlns:a16="http://schemas.microsoft.com/office/drawing/2014/main" id="{1C520B27-F1C2-4055-8817-6C4C1D50CA3C}"/>
              </a:ext>
            </a:extLst>
          </p:cNvPr>
          <p:cNvSpPr txBox="1"/>
          <p:nvPr/>
        </p:nvSpPr>
        <p:spPr>
          <a:xfrm>
            <a:off x="23539981" y="12765857"/>
            <a:ext cx="673827" cy="307777"/>
          </a:xfrm>
          <a:prstGeom prst="rect">
            <a:avLst/>
          </a:prstGeom>
          <a:noFill/>
        </p:spPr>
        <p:txBody>
          <a:bodyPr wrap="square" rtlCol="0">
            <a:spAutoFit/>
          </a:bodyPr>
          <a:lstStyle/>
          <a:p>
            <a:r>
              <a:rPr lang="zh-CN" altLang="en-US" sz="1400" dirty="0">
                <a:latin typeface="黑体" panose="02010609060101010101" pitchFamily="49" charset="-122"/>
                <a:ea typeface="黑体" panose="02010609060101010101" pitchFamily="49" charset="-122"/>
              </a:rPr>
              <a:t>图例</a:t>
            </a:r>
          </a:p>
        </p:txBody>
      </p:sp>
      <p:sp>
        <p:nvSpPr>
          <p:cNvPr id="43" name="矩形 42"/>
          <p:cNvSpPr/>
          <p:nvPr/>
        </p:nvSpPr>
        <p:spPr>
          <a:xfrm>
            <a:off x="7690793" y="8873337"/>
            <a:ext cx="7307536" cy="5559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7704512" y="1238249"/>
            <a:ext cx="7316414" cy="6535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200024" y="8511528"/>
            <a:ext cx="7307535" cy="5004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8318500" y="393700"/>
            <a:ext cx="12674600" cy="59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 y="183326"/>
            <a:ext cx="30275212" cy="793487"/>
          </a:xfrm>
          <a:prstGeom prst="rect">
            <a:avLst/>
          </a:prstGeom>
          <a:noFill/>
        </p:spPr>
        <p:txBody>
          <a:bodyPr wrap="square" rtlCol="0">
            <a:spAutoFit/>
          </a:bodyPr>
          <a:lstStyle/>
          <a:p>
            <a:pPr algn="ctr">
              <a:lnSpc>
                <a:spcPct val="150000"/>
              </a:lnSpc>
            </a:pPr>
            <a:r>
              <a:rPr lang="en-US" altLang="zh-CN" sz="3600" b="1" dirty="0">
                <a:latin typeface="黑体" panose="02010609060101010101" pitchFamily="49" charset="-122"/>
                <a:ea typeface="黑体" panose="02010609060101010101" pitchFamily="49" charset="-122"/>
              </a:rPr>
              <a:t>《</a:t>
            </a:r>
            <a:r>
              <a:rPr lang="zh-CN" altLang="en-US" sz="3600" b="1" dirty="0">
                <a:latin typeface="黑体" panose="02010609060101010101" pitchFamily="49" charset="-122"/>
                <a:ea typeface="黑体" panose="02010609060101010101" pitchFamily="49" charset="-122"/>
              </a:rPr>
              <a:t>高淳经济开发区控制性详细规划</a:t>
            </a:r>
            <a:r>
              <a:rPr lang="en-US" altLang="zh-CN" sz="3600" b="1" dirty="0">
                <a:latin typeface="黑体" panose="02010609060101010101" pitchFamily="49" charset="-122"/>
                <a:ea typeface="黑体" panose="02010609060101010101" pitchFamily="49" charset="-122"/>
              </a:rPr>
              <a:t>》NJGCb050</a:t>
            </a:r>
            <a:r>
              <a:rPr lang="zh-CN" altLang="en-US" sz="3600" b="1" dirty="0">
                <a:latin typeface="黑体" panose="02010609060101010101" pitchFamily="49" charset="-122"/>
                <a:ea typeface="黑体" panose="02010609060101010101" pitchFamily="49" charset="-122"/>
              </a:rPr>
              <a:t>规划管理单元编制</a:t>
            </a:r>
          </a:p>
        </p:txBody>
      </p:sp>
      <p:sp>
        <p:nvSpPr>
          <p:cNvPr id="9" name="任意多边形 8"/>
          <p:cNvSpPr/>
          <p:nvPr/>
        </p:nvSpPr>
        <p:spPr>
          <a:xfrm>
            <a:off x="28732163" y="52388"/>
            <a:ext cx="1481137" cy="576262"/>
          </a:xfrm>
          <a:custGeom>
            <a:avLst/>
            <a:gdLst>
              <a:gd name="connsiteX0" fmla="*/ 0 w 1481137"/>
              <a:gd name="connsiteY0" fmla="*/ 495300 h 576262"/>
              <a:gd name="connsiteX1" fmla="*/ 100012 w 1481137"/>
              <a:gd name="connsiteY1" fmla="*/ 361950 h 576262"/>
              <a:gd name="connsiteX2" fmla="*/ 104775 w 1481137"/>
              <a:gd name="connsiteY2" fmla="*/ 252412 h 576262"/>
              <a:gd name="connsiteX3" fmla="*/ 19050 w 1481137"/>
              <a:gd name="connsiteY3" fmla="*/ 195262 h 576262"/>
              <a:gd name="connsiteX4" fmla="*/ 4762 w 1481137"/>
              <a:gd name="connsiteY4" fmla="*/ 0 h 576262"/>
              <a:gd name="connsiteX5" fmla="*/ 1481137 w 1481137"/>
              <a:gd name="connsiteY5" fmla="*/ 0 h 576262"/>
              <a:gd name="connsiteX6" fmla="*/ 1481137 w 1481137"/>
              <a:gd name="connsiteY6" fmla="*/ 461962 h 576262"/>
              <a:gd name="connsiteX7" fmla="*/ 1209675 w 1481137"/>
              <a:gd name="connsiteY7" fmla="*/ 461962 h 576262"/>
              <a:gd name="connsiteX8" fmla="*/ 1209675 w 1481137"/>
              <a:gd name="connsiteY8" fmla="*/ 576262 h 576262"/>
              <a:gd name="connsiteX9" fmla="*/ 0 w 1481137"/>
              <a:gd name="connsiteY9" fmla="*/ 576262 h 576262"/>
              <a:gd name="connsiteX10" fmla="*/ 0 w 1481137"/>
              <a:gd name="connsiteY10" fmla="*/ 495300 h 57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1137" h="576262">
                <a:moveTo>
                  <a:pt x="0" y="495300"/>
                </a:moveTo>
                <a:lnTo>
                  <a:pt x="100012" y="361950"/>
                </a:lnTo>
                <a:lnTo>
                  <a:pt x="104775" y="252412"/>
                </a:lnTo>
                <a:lnTo>
                  <a:pt x="19050" y="195262"/>
                </a:lnTo>
                <a:lnTo>
                  <a:pt x="4762" y="0"/>
                </a:lnTo>
                <a:lnTo>
                  <a:pt x="1481137" y="0"/>
                </a:lnTo>
                <a:lnTo>
                  <a:pt x="1481137" y="461962"/>
                </a:lnTo>
                <a:lnTo>
                  <a:pt x="1209675" y="461962"/>
                </a:lnTo>
                <a:lnTo>
                  <a:pt x="1209675" y="576262"/>
                </a:lnTo>
                <a:lnTo>
                  <a:pt x="0" y="576262"/>
                </a:lnTo>
                <a:lnTo>
                  <a:pt x="0" y="495300"/>
                </a:lnTo>
                <a:close/>
              </a:path>
            </a:pathLst>
          </a:custGeom>
          <a:solidFill>
            <a:srgbClr val="888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8879800" y="25629"/>
            <a:ext cx="1391606" cy="769441"/>
          </a:xfrm>
          <a:prstGeom prst="rect">
            <a:avLst/>
          </a:prstGeom>
          <a:noFill/>
        </p:spPr>
        <p:txBody>
          <a:bodyPr wrap="square" rtlCol="0">
            <a:spAutoFit/>
          </a:bodyPr>
          <a:lstStyle/>
          <a:p>
            <a:r>
              <a:rPr lang="en-US" altLang="zh-CN" sz="1100" b="1" dirty="0">
                <a:solidFill>
                  <a:schemeClr val="bg1"/>
                </a:solidFill>
                <a:latin typeface="宋体" panose="02010600030101010101" pitchFamily="2" charset="-122"/>
                <a:ea typeface="宋体" panose="02010600030101010101" pitchFamily="2" charset="-122"/>
              </a:rPr>
              <a:t>《</a:t>
            </a:r>
            <a:r>
              <a:rPr lang="zh-CN" altLang="en-US" sz="1100" b="1" dirty="0">
                <a:solidFill>
                  <a:schemeClr val="bg1"/>
                </a:solidFill>
                <a:latin typeface="宋体" panose="02010600030101010101" pitchFamily="2" charset="-122"/>
                <a:ea typeface="宋体" panose="02010600030101010101" pitchFamily="2" charset="-122"/>
              </a:rPr>
              <a:t>高淳经济开发区控制性详细规划</a:t>
            </a:r>
            <a:r>
              <a:rPr lang="en-US" altLang="zh-CN" sz="1100" b="1" dirty="0">
                <a:solidFill>
                  <a:schemeClr val="bg1"/>
                </a:solidFill>
                <a:latin typeface="宋体" panose="02010600030101010101" pitchFamily="2" charset="-122"/>
                <a:ea typeface="宋体" panose="02010600030101010101" pitchFamily="2" charset="-122"/>
              </a:rPr>
              <a:t>》NJGCb050</a:t>
            </a:r>
            <a:r>
              <a:rPr lang="zh-CN" altLang="en-US" sz="1100" b="1" dirty="0">
                <a:solidFill>
                  <a:schemeClr val="bg1"/>
                </a:solidFill>
                <a:latin typeface="宋体" panose="02010600030101010101" pitchFamily="2" charset="-122"/>
                <a:ea typeface="宋体" panose="02010600030101010101" pitchFamily="2" charset="-122"/>
              </a:rPr>
              <a:t>规划管理单元编制</a:t>
            </a:r>
          </a:p>
        </p:txBody>
      </p:sp>
      <p:sp>
        <p:nvSpPr>
          <p:cNvPr id="14" name="矩形 13"/>
          <p:cNvSpPr/>
          <p:nvPr/>
        </p:nvSpPr>
        <p:spPr>
          <a:xfrm>
            <a:off x="358139" y="2217692"/>
            <a:ext cx="6899445" cy="1142620"/>
          </a:xfrm>
          <a:prstGeom prst="rect">
            <a:avLst/>
          </a:prstGeom>
        </p:spPr>
        <p:txBody>
          <a:bodyPr wrap="square">
            <a:spAutoFit/>
          </a:bodyPr>
          <a:lstStyle/>
          <a:p>
            <a:pPr indent="288000" algn="just">
              <a:lnSpc>
                <a:spcPct val="150000"/>
              </a:lnSpc>
            </a:pPr>
            <a:r>
              <a:rPr lang="zh-CN" altLang="en-US" sz="1600" dirty="0">
                <a:latin typeface="宋体" panose="02010600030101010101" pitchFamily="2" charset="-122"/>
                <a:ea typeface="宋体" panose="02010600030101010101" pitchFamily="2" charset="-122"/>
              </a:rPr>
              <a:t>高淳经济开发区</a:t>
            </a:r>
            <a:r>
              <a:rPr lang="en-US" altLang="zh-CN" sz="1600" dirty="0">
                <a:latin typeface="宋体" panose="02010600030101010101" pitchFamily="2" charset="-122"/>
                <a:ea typeface="宋体" panose="02010600030101010101" pitchFamily="2" charset="-122"/>
              </a:rPr>
              <a:t>NJGCb050</a:t>
            </a:r>
            <a:r>
              <a:rPr lang="zh-CN" altLang="en-US" sz="1600" dirty="0">
                <a:latin typeface="宋体" panose="02010600030101010101" pitchFamily="2" charset="-122"/>
                <a:ea typeface="宋体" panose="02010600030101010101" pitchFamily="2" charset="-122"/>
              </a:rPr>
              <a:t>规划管理单元位于高淳区中北部，</a:t>
            </a:r>
            <a:r>
              <a:rPr lang="zh-CN" altLang="zh-CN" sz="1600" dirty="0">
                <a:latin typeface="宋体" panose="02010600030101010101" pitchFamily="2" charset="-122"/>
                <a:ea typeface="宋体" panose="02010600030101010101" pitchFamily="2" charset="-122"/>
              </a:rPr>
              <a:t>总面积</a:t>
            </a:r>
            <a:r>
              <a:rPr lang="en-US" altLang="zh-CN" sz="1600" dirty="0">
                <a:latin typeface="宋体" panose="02010600030101010101" pitchFamily="2" charset="-122"/>
                <a:ea typeface="宋体" panose="02010600030101010101" pitchFamily="2" charset="-122"/>
              </a:rPr>
              <a:t>7.93</a:t>
            </a:r>
            <a:r>
              <a:rPr lang="zh-CN" altLang="zh-CN" sz="1600" dirty="0">
                <a:latin typeface="宋体" panose="02010600030101010101" pitchFamily="2" charset="-122"/>
                <a:ea typeface="宋体" panose="02010600030101010101" pitchFamily="2" charset="-122"/>
              </a:rPr>
              <a:t>平方公里</a:t>
            </a:r>
            <a:r>
              <a:rPr lang="zh-CN" altLang="en-US" sz="1600" dirty="0">
                <a:latin typeface="宋体" panose="02010600030101010101" pitchFamily="2" charset="-122"/>
                <a:ea typeface="宋体" panose="02010600030101010101" pitchFamily="2" charset="-122"/>
              </a:rPr>
              <a:t>，规划范围</a:t>
            </a:r>
            <a:r>
              <a:rPr lang="zh-CN" altLang="zh-CN" sz="1600" dirty="0">
                <a:latin typeface="宋体" panose="02010600030101010101" pitchFamily="2" charset="-122"/>
                <a:ea typeface="宋体" panose="02010600030101010101" pitchFamily="2" charset="-122"/>
              </a:rPr>
              <a:t>北至溪园路、东接凤凰路和柳荫路、西临石固河东路、南达梅园路</a:t>
            </a:r>
            <a:r>
              <a:rPr lang="zh-CN" altLang="en-US" sz="1600" dirty="0">
                <a:latin typeface="宋体" panose="02010600030101010101" pitchFamily="2" charset="-122"/>
                <a:ea typeface="宋体" panose="02010600030101010101" pitchFamily="2" charset="-122"/>
              </a:rPr>
              <a:t>。</a:t>
            </a:r>
            <a:endParaRPr lang="en-US" altLang="zh-CN" sz="1600" dirty="0">
              <a:latin typeface="宋体" panose="02010600030101010101" pitchFamily="2" charset="-122"/>
              <a:ea typeface="宋体" panose="02010600030101010101" pitchFamily="2" charset="-122"/>
            </a:endParaRPr>
          </a:p>
        </p:txBody>
      </p:sp>
      <p:sp>
        <p:nvSpPr>
          <p:cNvPr id="31" name="矩形 30"/>
          <p:cNvSpPr/>
          <p:nvPr/>
        </p:nvSpPr>
        <p:spPr>
          <a:xfrm>
            <a:off x="358140" y="9042214"/>
            <a:ext cx="6927022" cy="3358612"/>
          </a:xfrm>
          <a:prstGeom prst="rect">
            <a:avLst/>
          </a:prstGeom>
        </p:spPr>
        <p:txBody>
          <a:bodyPr wrap="square">
            <a:spAutoFit/>
          </a:bodyPr>
          <a:lstStyle/>
          <a:p>
            <a:pPr algn="just">
              <a:lnSpc>
                <a:spcPct val="150000"/>
              </a:lnSpc>
            </a:pPr>
            <a:r>
              <a:rPr lang="en-US" altLang="zh-CN" sz="1600" dirty="0">
                <a:latin typeface="宋体" panose="02010600030101010101" pitchFamily="2" charset="-122"/>
                <a:ea typeface="宋体" panose="02010600030101010101" pitchFamily="2" charset="-122"/>
              </a:rPr>
              <a:t>1</a:t>
            </a:r>
            <a:r>
              <a:rPr lang="zh-CN" altLang="en-US" sz="1600" dirty="0">
                <a:latin typeface="宋体" panose="02010600030101010101" pitchFamily="2" charset="-122"/>
                <a:ea typeface="宋体" panose="02010600030101010101" pitchFamily="2" charset="-122"/>
              </a:rPr>
              <a:t>、功能定位</a:t>
            </a:r>
            <a:endParaRPr lang="en-US" altLang="zh-CN" sz="1600" dirty="0">
              <a:latin typeface="宋体" panose="02010600030101010101" pitchFamily="2" charset="-122"/>
              <a:ea typeface="宋体" panose="02010600030101010101" pitchFamily="2" charset="-122"/>
            </a:endParaRPr>
          </a:p>
          <a:p>
            <a:pPr indent="288000" algn="just">
              <a:lnSpc>
                <a:spcPct val="150000"/>
              </a:lnSpc>
            </a:pPr>
            <a:r>
              <a:rPr lang="zh-CN" altLang="zh-CN" sz="1600" dirty="0">
                <a:latin typeface="宋体" panose="02010600030101010101" pitchFamily="2" charset="-122"/>
                <a:ea typeface="宋体" panose="02010600030101010101" pitchFamily="2" charset="-122"/>
              </a:rPr>
              <a:t>以生物医药和医疗器械及生活居住和综合服务为主的产城融合发展城市组团，是高淳经济开发区的重要组成部分。</a:t>
            </a:r>
          </a:p>
          <a:p>
            <a:pPr algn="just">
              <a:lnSpc>
                <a:spcPct val="150000"/>
              </a:lnSpc>
            </a:pPr>
            <a:r>
              <a:rPr lang="en-US" altLang="zh-CN" sz="1600" dirty="0">
                <a:latin typeface="宋体" panose="02010600030101010101" pitchFamily="2" charset="-122"/>
                <a:ea typeface="宋体" panose="02010600030101010101" pitchFamily="2" charset="-122"/>
              </a:rPr>
              <a:t>2</a:t>
            </a:r>
            <a:r>
              <a:rPr lang="zh-CN" altLang="en-US" sz="1600" dirty="0">
                <a:latin typeface="宋体" panose="02010600030101010101" pitchFamily="2" charset="-122"/>
                <a:ea typeface="宋体" panose="02010600030101010101" pitchFamily="2" charset="-122"/>
              </a:rPr>
              <a:t>、空间结构</a:t>
            </a:r>
            <a:endParaRPr lang="en-US" altLang="zh-CN" sz="1600" dirty="0">
              <a:latin typeface="宋体" panose="02010600030101010101" pitchFamily="2" charset="-122"/>
              <a:ea typeface="宋体" panose="02010600030101010101" pitchFamily="2" charset="-122"/>
            </a:endParaRPr>
          </a:p>
          <a:p>
            <a:pPr indent="288000" algn="just">
              <a:lnSpc>
                <a:spcPct val="150000"/>
              </a:lnSpc>
            </a:pPr>
            <a:r>
              <a:rPr lang="zh-CN" altLang="zh-CN" sz="1600" dirty="0">
                <a:latin typeface="宋体" panose="02010600030101010101" pitchFamily="2" charset="-122"/>
                <a:ea typeface="宋体" panose="02010600030101010101" pitchFamily="2" charset="-122"/>
              </a:rPr>
              <a:t>规划形成“一心两轴一带两片”的空间结构。</a:t>
            </a:r>
          </a:p>
          <a:p>
            <a:pPr indent="288000" algn="just">
              <a:lnSpc>
                <a:spcPct val="150000"/>
              </a:lnSpc>
            </a:pPr>
            <a:r>
              <a:rPr lang="zh-CN" altLang="zh-CN" sz="1600" dirty="0">
                <a:latin typeface="宋体" panose="02010600030101010101" pitchFamily="2" charset="-122"/>
                <a:ea typeface="宋体" panose="02010600030101010101" pitchFamily="2" charset="-122"/>
              </a:rPr>
              <a:t>“一心”：综合服务核心；</a:t>
            </a:r>
          </a:p>
          <a:p>
            <a:pPr indent="288000" algn="just">
              <a:lnSpc>
                <a:spcPct val="150000"/>
              </a:lnSpc>
            </a:pPr>
            <a:r>
              <a:rPr lang="zh-CN" altLang="zh-CN" sz="1600" dirty="0">
                <a:latin typeface="宋体" panose="02010600030101010101" pitchFamily="2" charset="-122"/>
                <a:ea typeface="宋体" panose="02010600030101010101" pitchFamily="2" charset="-122"/>
              </a:rPr>
              <a:t>“两轴”：科研发展轴、产业融合轴；</a:t>
            </a:r>
          </a:p>
          <a:p>
            <a:pPr indent="288000" algn="just">
              <a:lnSpc>
                <a:spcPct val="150000"/>
              </a:lnSpc>
            </a:pPr>
            <a:r>
              <a:rPr lang="zh-CN" altLang="zh-CN" sz="1600" dirty="0">
                <a:latin typeface="宋体" panose="02010600030101010101" pitchFamily="2" charset="-122"/>
                <a:ea typeface="宋体" panose="02010600030101010101" pitchFamily="2" charset="-122"/>
              </a:rPr>
              <a:t>“一带”：滨河风光带；</a:t>
            </a:r>
          </a:p>
          <a:p>
            <a:pPr indent="288000" algn="just">
              <a:lnSpc>
                <a:spcPct val="150000"/>
              </a:lnSpc>
            </a:pPr>
            <a:r>
              <a:rPr lang="zh-CN" altLang="zh-CN" sz="1600" dirty="0">
                <a:latin typeface="宋体" panose="02010600030101010101" pitchFamily="2" charset="-122"/>
                <a:ea typeface="宋体" panose="02010600030101010101" pitchFamily="2" charset="-122"/>
              </a:rPr>
              <a:t>“两片”：生物医药和医疗器械</a:t>
            </a:r>
            <a:r>
              <a:rPr lang="zh-CN" altLang="en-US" sz="1600" dirty="0">
                <a:latin typeface="宋体" panose="02010600030101010101" pitchFamily="2" charset="-122"/>
                <a:ea typeface="宋体" panose="02010600030101010101" pitchFamily="2" charset="-122"/>
              </a:rPr>
              <a:t>片</a:t>
            </a:r>
            <a:r>
              <a:rPr lang="zh-CN" altLang="zh-CN" sz="1600" dirty="0">
                <a:latin typeface="宋体" panose="02010600030101010101" pitchFamily="2" charset="-122"/>
                <a:ea typeface="宋体" panose="02010600030101010101" pitchFamily="2" charset="-122"/>
              </a:rPr>
              <a:t>区、综合服务</a:t>
            </a:r>
            <a:r>
              <a:rPr lang="zh-CN" altLang="en-US" sz="1600" dirty="0">
                <a:latin typeface="宋体" panose="02010600030101010101" pitchFamily="2" charset="-122"/>
                <a:ea typeface="宋体" panose="02010600030101010101" pitchFamily="2" charset="-122"/>
              </a:rPr>
              <a:t>片</a:t>
            </a:r>
            <a:r>
              <a:rPr lang="zh-CN" altLang="zh-CN" sz="1600" dirty="0">
                <a:latin typeface="宋体" panose="02010600030101010101" pitchFamily="2" charset="-122"/>
                <a:ea typeface="宋体" panose="02010600030101010101" pitchFamily="2" charset="-122"/>
              </a:rPr>
              <a:t>区。</a:t>
            </a:r>
          </a:p>
        </p:txBody>
      </p:sp>
      <p:sp>
        <p:nvSpPr>
          <p:cNvPr id="16" name="文本框 15">
            <a:extLst>
              <a:ext uri="{FF2B5EF4-FFF2-40B4-BE49-F238E27FC236}">
                <a16:creationId xmlns:a16="http://schemas.microsoft.com/office/drawing/2014/main" id="{8EC65787-B6FD-4164-AC0D-86536847577D}"/>
              </a:ext>
            </a:extLst>
          </p:cNvPr>
          <p:cNvSpPr txBox="1"/>
          <p:nvPr/>
        </p:nvSpPr>
        <p:spPr>
          <a:xfrm>
            <a:off x="5086468" y="7988591"/>
            <a:ext cx="1946265" cy="307777"/>
          </a:xfrm>
          <a:prstGeom prst="rect">
            <a:avLst/>
          </a:prstGeom>
          <a:noFill/>
        </p:spPr>
        <p:txBody>
          <a:bodyPr wrap="square" rtlCol="0">
            <a:spAutoFit/>
          </a:bodyPr>
          <a:lstStyle/>
          <a:p>
            <a:r>
              <a:rPr lang="zh-CN" altLang="en-US" sz="1400" dirty="0">
                <a:latin typeface="宋体" panose="02010600030101010101" pitchFamily="2" charset="-122"/>
                <a:ea typeface="宋体" panose="02010600030101010101" pitchFamily="2" charset="-122"/>
              </a:rPr>
              <a:t>项目在高淳区的位置</a:t>
            </a:r>
          </a:p>
        </p:txBody>
      </p:sp>
      <p:sp>
        <p:nvSpPr>
          <p:cNvPr id="17" name="矩形 16">
            <a:extLst>
              <a:ext uri="{FF2B5EF4-FFF2-40B4-BE49-F238E27FC236}">
                <a16:creationId xmlns:a16="http://schemas.microsoft.com/office/drawing/2014/main" id="{6C326397-5A13-4D74-A5B7-EC8D1374BCD7}"/>
              </a:ext>
            </a:extLst>
          </p:cNvPr>
          <p:cNvSpPr/>
          <p:nvPr/>
        </p:nvSpPr>
        <p:spPr>
          <a:xfrm>
            <a:off x="296228" y="1975667"/>
            <a:ext cx="1180147" cy="329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a:extLst>
              <a:ext uri="{FF2B5EF4-FFF2-40B4-BE49-F238E27FC236}">
                <a16:creationId xmlns:a16="http://schemas.microsoft.com/office/drawing/2014/main" id="{1578F3D7-FDC9-4749-9E38-1610EA0F6DC2}"/>
              </a:ext>
            </a:extLst>
          </p:cNvPr>
          <p:cNvSpPr txBox="1"/>
          <p:nvPr/>
        </p:nvSpPr>
        <p:spPr>
          <a:xfrm>
            <a:off x="583598" y="1824003"/>
            <a:ext cx="1946265" cy="400110"/>
          </a:xfrm>
          <a:prstGeom prst="rect">
            <a:avLst/>
          </a:prstGeom>
          <a:noFill/>
        </p:spPr>
        <p:txBody>
          <a:bodyPr wrap="square" rtlCol="0">
            <a:spAutoFit/>
          </a:bodyPr>
          <a:lstStyle/>
          <a:p>
            <a:r>
              <a:rPr lang="zh-CN" altLang="en-US" sz="2000" b="1" dirty="0">
                <a:latin typeface="黑体" panose="02010609060101010101" pitchFamily="49" charset="-122"/>
                <a:ea typeface="黑体" panose="02010609060101010101" pitchFamily="49" charset="-122"/>
              </a:rPr>
              <a:t>规划范围</a:t>
            </a:r>
          </a:p>
        </p:txBody>
      </p:sp>
      <p:sp>
        <p:nvSpPr>
          <p:cNvPr id="41" name="文本框 40">
            <a:extLst>
              <a:ext uri="{FF2B5EF4-FFF2-40B4-BE49-F238E27FC236}">
                <a16:creationId xmlns:a16="http://schemas.microsoft.com/office/drawing/2014/main" id="{6AE3CB37-150C-4F00-831A-FCF4B175F288}"/>
              </a:ext>
            </a:extLst>
          </p:cNvPr>
          <p:cNvSpPr txBox="1"/>
          <p:nvPr/>
        </p:nvSpPr>
        <p:spPr>
          <a:xfrm>
            <a:off x="580709" y="8617830"/>
            <a:ext cx="1946265" cy="400110"/>
          </a:xfrm>
          <a:prstGeom prst="rect">
            <a:avLst/>
          </a:prstGeom>
          <a:noFill/>
        </p:spPr>
        <p:txBody>
          <a:bodyPr wrap="square" rtlCol="0">
            <a:spAutoFit/>
          </a:bodyPr>
          <a:lstStyle/>
          <a:p>
            <a:r>
              <a:rPr lang="zh-CN" altLang="en-US" sz="2000" b="1" dirty="0">
                <a:latin typeface="黑体" panose="02010609060101010101" pitchFamily="49" charset="-122"/>
                <a:ea typeface="黑体" panose="02010609060101010101" pitchFamily="49" charset="-122"/>
              </a:rPr>
              <a:t>规划内容</a:t>
            </a:r>
          </a:p>
        </p:txBody>
      </p:sp>
      <p:sp>
        <p:nvSpPr>
          <p:cNvPr id="53" name="任意多边形: 形状 52">
            <a:extLst>
              <a:ext uri="{FF2B5EF4-FFF2-40B4-BE49-F238E27FC236}">
                <a16:creationId xmlns:a16="http://schemas.microsoft.com/office/drawing/2014/main" id="{476531AF-FE6E-4B7C-81D8-3F5BBB0FEC35}"/>
              </a:ext>
            </a:extLst>
          </p:cNvPr>
          <p:cNvSpPr/>
          <p:nvPr/>
        </p:nvSpPr>
        <p:spPr>
          <a:xfrm flipH="1">
            <a:off x="7593812" y="1182424"/>
            <a:ext cx="45719" cy="13719438"/>
          </a:xfrm>
          <a:custGeom>
            <a:avLst/>
            <a:gdLst>
              <a:gd name="connsiteX0" fmla="*/ 0 w 0"/>
              <a:gd name="connsiteY0" fmla="*/ 152400 h 13868400"/>
              <a:gd name="connsiteX1" fmla="*/ 0 w 0"/>
              <a:gd name="connsiteY1" fmla="*/ 0 h 13868400"/>
              <a:gd name="connsiteX2" fmla="*/ 0 w 0"/>
              <a:gd name="connsiteY2" fmla="*/ 13868400 h 13868400"/>
            </a:gdLst>
            <a:ahLst/>
            <a:cxnLst>
              <a:cxn ang="0">
                <a:pos x="connsiteX0" y="connsiteY0"/>
              </a:cxn>
              <a:cxn ang="0">
                <a:pos x="connsiteX1" y="connsiteY1"/>
              </a:cxn>
              <a:cxn ang="0">
                <a:pos x="connsiteX2" y="connsiteY2"/>
              </a:cxn>
            </a:cxnLst>
            <a:rect l="l" t="t" r="r" b="b"/>
            <a:pathLst>
              <a:path h="13868400">
                <a:moveTo>
                  <a:pt x="0" y="152400"/>
                </a:moveTo>
                <a:lnTo>
                  <a:pt x="0" y="0"/>
                </a:lnTo>
                <a:lnTo>
                  <a:pt x="0" y="138684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任意多边形: 形状 60">
            <a:extLst>
              <a:ext uri="{FF2B5EF4-FFF2-40B4-BE49-F238E27FC236}">
                <a16:creationId xmlns:a16="http://schemas.microsoft.com/office/drawing/2014/main" id="{41F07381-80AD-48B7-80E1-FF994CF861B2}"/>
              </a:ext>
            </a:extLst>
          </p:cNvPr>
          <p:cNvSpPr/>
          <p:nvPr/>
        </p:nvSpPr>
        <p:spPr>
          <a:xfrm flipH="1">
            <a:off x="16143083" y="1171118"/>
            <a:ext cx="45719" cy="13719438"/>
          </a:xfrm>
          <a:custGeom>
            <a:avLst/>
            <a:gdLst>
              <a:gd name="connsiteX0" fmla="*/ 0 w 0"/>
              <a:gd name="connsiteY0" fmla="*/ 152400 h 13868400"/>
              <a:gd name="connsiteX1" fmla="*/ 0 w 0"/>
              <a:gd name="connsiteY1" fmla="*/ 0 h 13868400"/>
              <a:gd name="connsiteX2" fmla="*/ 0 w 0"/>
              <a:gd name="connsiteY2" fmla="*/ 13868400 h 13868400"/>
            </a:gdLst>
            <a:ahLst/>
            <a:cxnLst>
              <a:cxn ang="0">
                <a:pos x="connsiteX0" y="connsiteY0"/>
              </a:cxn>
              <a:cxn ang="0">
                <a:pos x="connsiteX1" y="connsiteY1"/>
              </a:cxn>
              <a:cxn ang="0">
                <a:pos x="connsiteX2" y="connsiteY2"/>
              </a:cxn>
            </a:cxnLst>
            <a:rect l="l" t="t" r="r" b="b"/>
            <a:pathLst>
              <a:path h="13868400">
                <a:moveTo>
                  <a:pt x="0" y="152400"/>
                </a:moveTo>
                <a:lnTo>
                  <a:pt x="0" y="0"/>
                </a:lnTo>
                <a:lnTo>
                  <a:pt x="0" y="138684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文本框 61">
            <a:extLst>
              <a:ext uri="{FF2B5EF4-FFF2-40B4-BE49-F238E27FC236}">
                <a16:creationId xmlns:a16="http://schemas.microsoft.com/office/drawing/2014/main" id="{2E2F72A9-DE8B-4934-B2A3-2974293CEBA4}"/>
              </a:ext>
            </a:extLst>
          </p:cNvPr>
          <p:cNvSpPr txBox="1"/>
          <p:nvPr/>
        </p:nvSpPr>
        <p:spPr>
          <a:xfrm>
            <a:off x="24940004" y="14281440"/>
            <a:ext cx="1790819" cy="307777"/>
          </a:xfrm>
          <a:prstGeom prst="rect">
            <a:avLst/>
          </a:prstGeom>
          <a:noFill/>
        </p:spPr>
        <p:txBody>
          <a:bodyPr wrap="square" rtlCol="0">
            <a:spAutoFit/>
          </a:bodyPr>
          <a:lstStyle/>
          <a:p>
            <a:pPr algn="r"/>
            <a:r>
              <a:rPr lang="zh-CN" altLang="en-US" sz="1400" dirty="0">
                <a:latin typeface="宋体" panose="02010600030101010101" pitchFamily="2" charset="-122"/>
                <a:ea typeface="宋体" panose="02010600030101010101" pitchFamily="2" charset="-122"/>
              </a:rPr>
              <a:t>土地利用规划图</a:t>
            </a:r>
          </a:p>
        </p:txBody>
      </p:sp>
      <p:graphicFrame>
        <p:nvGraphicFramePr>
          <p:cNvPr id="65" name="表格 64">
            <a:extLst>
              <a:ext uri="{FF2B5EF4-FFF2-40B4-BE49-F238E27FC236}">
                <a16:creationId xmlns:a16="http://schemas.microsoft.com/office/drawing/2014/main" id="{50A4030D-D12F-6209-F9F0-022561021CEF}"/>
              </a:ext>
            </a:extLst>
          </p:cNvPr>
          <p:cNvGraphicFramePr>
            <a:graphicFrameLocks noGrp="1"/>
          </p:cNvGraphicFramePr>
          <p:nvPr>
            <p:extLst>
              <p:ext uri="{D42A27DB-BD31-4B8C-83A1-F6EECF244321}">
                <p14:modId xmlns:p14="http://schemas.microsoft.com/office/powerpoint/2010/main" val="3596867839"/>
              </p:ext>
            </p:extLst>
          </p:nvPr>
        </p:nvGraphicFramePr>
        <p:xfrm>
          <a:off x="26827117" y="12749783"/>
          <a:ext cx="3313654" cy="2064588"/>
        </p:xfrm>
        <a:graphic>
          <a:graphicData uri="http://schemas.openxmlformats.org/drawingml/2006/table">
            <a:tbl>
              <a:tblPr firstRow="1" bandRow="1">
                <a:tableStyleId>{073A0DAA-6AF3-43AB-8588-CEC1D06C72B9}</a:tableStyleId>
              </a:tblPr>
              <a:tblGrid>
                <a:gridCol w="1132952">
                  <a:extLst>
                    <a:ext uri="{9D8B030D-6E8A-4147-A177-3AD203B41FA5}">
                      <a16:colId xmlns:a16="http://schemas.microsoft.com/office/drawing/2014/main" val="20000"/>
                    </a:ext>
                  </a:extLst>
                </a:gridCol>
                <a:gridCol w="2180702">
                  <a:extLst>
                    <a:ext uri="{9D8B030D-6E8A-4147-A177-3AD203B41FA5}">
                      <a16:colId xmlns:a16="http://schemas.microsoft.com/office/drawing/2014/main" val="20001"/>
                    </a:ext>
                  </a:extLst>
                </a:gridCol>
              </a:tblGrid>
              <a:tr h="3488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500" b="0" kern="1200" noProof="0" dirty="0">
                          <a:solidFill>
                            <a:schemeClr val="tx1"/>
                          </a:solidFill>
                          <a:latin typeface="微软雅黑" panose="020B0503020204020204" pitchFamily="34" charset="-122"/>
                          <a:ea typeface="微软雅黑" panose="020B0503020204020204" pitchFamily="34" charset="-122"/>
                          <a:cs typeface="+mn-cs"/>
                        </a:rPr>
                        <a:t>批准单位</a:t>
                      </a:r>
                    </a:p>
                  </a:txBody>
                  <a:tcPr marL="156901" marR="156901" marT="77376" marB="77376"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zh-CN" altLang="en-US" sz="1500" b="0" kern="1200" dirty="0">
                          <a:solidFill>
                            <a:schemeClr val="tx1"/>
                          </a:solidFill>
                          <a:latin typeface="微软雅黑" panose="020B0503020204020204" pitchFamily="34" charset="-122"/>
                          <a:ea typeface="微软雅黑" panose="020B0503020204020204" pitchFamily="34" charset="-122"/>
                          <a:cs typeface="+mn-cs"/>
                        </a:rPr>
                        <a:t>南京市人民政府</a:t>
                      </a:r>
                    </a:p>
                  </a:txBody>
                  <a:tcPr marL="156901" marR="156901" marT="77376" marB="77376" anchor="ctr" anchorCtr="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32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500" b="0" kern="1200" noProof="0" dirty="0">
                          <a:solidFill>
                            <a:schemeClr val="tx1"/>
                          </a:solidFill>
                          <a:latin typeface="微软雅黑" panose="020B0503020204020204" pitchFamily="34" charset="-122"/>
                          <a:ea typeface="微软雅黑" panose="020B0503020204020204" pitchFamily="34" charset="-122"/>
                          <a:cs typeface="+mn-cs"/>
                        </a:rPr>
                        <a:t>批准文号</a:t>
                      </a:r>
                    </a:p>
                  </a:txBody>
                  <a:tcPr marL="156901" marR="156901" marT="77376" marB="77376"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lnSpc>
                          <a:spcPct val="150000"/>
                        </a:lnSpc>
                        <a:spcBef>
                          <a:spcPct val="20000"/>
                        </a:spcBef>
                        <a:buClr>
                          <a:schemeClr val="accent2"/>
                        </a:buClr>
                        <a:buSzPct val="110000"/>
                      </a:pPr>
                      <a:r>
                        <a:rPr kumimoji="1" lang="zh-CN" altLang="en-US" sz="1500" b="0" kern="1200" dirty="0">
                          <a:solidFill>
                            <a:schemeClr val="tx1"/>
                          </a:solidFill>
                          <a:latin typeface="微软雅黑" panose="020B0503020204020204" pitchFamily="34" charset="-122"/>
                          <a:ea typeface="微软雅黑" panose="020B0503020204020204" pitchFamily="34" charset="-122"/>
                          <a:cs typeface="+mn-cs"/>
                        </a:rPr>
                        <a:t>宁政复</a:t>
                      </a:r>
                      <a:r>
                        <a:rPr kumimoji="1" lang="en-US" altLang="zh-CN" sz="1500" b="0" kern="1200" dirty="0">
                          <a:solidFill>
                            <a:schemeClr val="tx1"/>
                          </a:solidFill>
                          <a:latin typeface="微软雅黑" panose="020B0503020204020204" pitchFamily="34" charset="-122"/>
                          <a:ea typeface="微软雅黑" panose="020B0503020204020204" pitchFamily="34" charset="-122"/>
                          <a:cs typeface="+mn-cs"/>
                        </a:rPr>
                        <a:t>〔2023〕98</a:t>
                      </a:r>
                      <a:r>
                        <a:rPr kumimoji="1" lang="zh-CN" altLang="en-US" sz="1500" b="0" kern="1200" dirty="0">
                          <a:solidFill>
                            <a:schemeClr val="tx1"/>
                          </a:solidFill>
                          <a:latin typeface="微软雅黑" panose="020B0503020204020204" pitchFamily="34" charset="-122"/>
                          <a:ea typeface="微软雅黑" panose="020B0503020204020204" pitchFamily="34" charset="-122"/>
                          <a:cs typeface="+mn-cs"/>
                        </a:rPr>
                        <a:t>号</a:t>
                      </a:r>
                    </a:p>
                  </a:txBody>
                  <a:tcPr marL="156901" marR="156901" marT="77376" marB="77376" anchor="ctr" anchorCtr="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32320">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500" b="0" kern="1200" noProof="0" dirty="0">
                          <a:solidFill>
                            <a:schemeClr val="tx1"/>
                          </a:solidFill>
                          <a:latin typeface="微软雅黑" panose="020B0503020204020204" pitchFamily="34" charset="-122"/>
                          <a:ea typeface="微软雅黑" panose="020B0503020204020204" pitchFamily="34" charset="-122"/>
                          <a:cs typeface="+mn-cs"/>
                        </a:rPr>
                        <a:t>动态更新</a:t>
                      </a:r>
                      <a:endParaRPr kumimoji="1" lang="en-US" altLang="zh-CN" sz="1500" b="0" kern="1200" noProof="0" dirty="0">
                        <a:solidFill>
                          <a:schemeClr val="tx1"/>
                        </a:solidFill>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500" b="0" kern="1200" noProof="0" dirty="0">
                          <a:solidFill>
                            <a:schemeClr val="tx1"/>
                          </a:solidFill>
                          <a:latin typeface="微软雅黑" panose="020B0503020204020204" pitchFamily="34" charset="-122"/>
                          <a:ea typeface="微软雅黑" panose="020B0503020204020204" pitchFamily="34" charset="-122"/>
                          <a:cs typeface="+mn-cs"/>
                        </a:rPr>
                        <a:t>信息栏</a:t>
                      </a:r>
                    </a:p>
                  </a:txBody>
                  <a:tcPr marL="148244" marR="148244" marT="74122" marB="74122"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lnSpc>
                          <a:spcPct val="150000"/>
                        </a:lnSpc>
                        <a:spcBef>
                          <a:spcPct val="20000"/>
                        </a:spcBef>
                        <a:buClr>
                          <a:schemeClr val="accent2"/>
                        </a:buClr>
                        <a:buSzPct val="110000"/>
                      </a:pPr>
                      <a:endParaRPr kumimoji="1" lang="zh-CN" altLang="en-US" sz="1500" b="0" kern="1200" dirty="0">
                        <a:solidFill>
                          <a:schemeClr val="tx1"/>
                        </a:solidFill>
                        <a:latin typeface="微软雅黑" panose="020B0503020204020204" pitchFamily="34" charset="-122"/>
                        <a:ea typeface="微软雅黑" panose="020B0503020204020204" pitchFamily="34" charset="-122"/>
                        <a:cs typeface="+mn-cs"/>
                      </a:endParaRPr>
                    </a:p>
                  </a:txBody>
                  <a:tcPr marL="156901" marR="156901" marT="77376" marB="77376" anchor="ctr" anchorCtr="1">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8844">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lang="zh-CN" altLang="en-US" sz="1500" b="0" dirty="0">
                        <a:latin typeface="微软雅黑" panose="020B0503020204020204" pitchFamily="34" charset="-122"/>
                        <a:ea typeface="微软雅黑" panose="020B0503020204020204" pitchFamily="34" charset="-122"/>
                      </a:endParaRPr>
                    </a:p>
                  </a:txBody>
                  <a:tcPr marL="156901" marR="156901" marT="77376" marB="77376"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48844">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dirty="0">
                        <a:ln>
                          <a:noFill/>
                        </a:ln>
                        <a:solidFill>
                          <a:srgbClr val="000000"/>
                        </a:solidFill>
                        <a:effectLst/>
                        <a:uLnTx/>
                        <a:uFillTx/>
                        <a:latin typeface="华文细黑" pitchFamily="2" charset="-122"/>
                        <a:ea typeface="华文细黑" pitchFamily="2" charset="-122"/>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endParaRPr lang="zh-CN" altLang="en-US" sz="1500" b="0" dirty="0">
                        <a:latin typeface="微软雅黑" panose="020B0503020204020204" pitchFamily="34" charset="-122"/>
                        <a:ea typeface="微软雅黑" panose="020B0503020204020204" pitchFamily="34" charset="-122"/>
                      </a:endParaRPr>
                    </a:p>
                  </a:txBody>
                  <a:tcPr marL="156901" marR="156901" marT="77376" marB="77376"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grpSp>
        <p:nvGrpSpPr>
          <p:cNvPr id="25" name="组合 24">
            <a:extLst>
              <a:ext uri="{FF2B5EF4-FFF2-40B4-BE49-F238E27FC236}">
                <a16:creationId xmlns:a16="http://schemas.microsoft.com/office/drawing/2014/main" id="{18982223-337E-C2A9-2B03-9F005BCCD04D}"/>
              </a:ext>
            </a:extLst>
          </p:cNvPr>
          <p:cNvGrpSpPr/>
          <p:nvPr/>
        </p:nvGrpSpPr>
        <p:grpSpPr>
          <a:xfrm>
            <a:off x="12218877" y="1298269"/>
            <a:ext cx="3566671" cy="4309200"/>
            <a:chOff x="6280787" y="2284049"/>
            <a:chExt cx="3566671" cy="4309200"/>
          </a:xfrm>
        </p:grpSpPr>
        <p:pic>
          <p:nvPicPr>
            <p:cNvPr id="18" name="图片 17">
              <a:extLst>
                <a:ext uri="{FF2B5EF4-FFF2-40B4-BE49-F238E27FC236}">
                  <a16:creationId xmlns:a16="http://schemas.microsoft.com/office/drawing/2014/main" id="{FDB487AF-B21E-E40B-E7B7-B078485B19CF}"/>
                </a:ext>
              </a:extLst>
            </p:cNvPr>
            <p:cNvPicPr>
              <a:picLocks noChangeAspect="1"/>
            </p:cNvPicPr>
            <p:nvPr/>
          </p:nvPicPr>
          <p:blipFill rotWithShape="1">
            <a:blip r:embed="rId6"/>
            <a:srcRect l="5453" t="12610" r="5510" b="10921"/>
            <a:stretch/>
          </p:blipFill>
          <p:spPr>
            <a:xfrm>
              <a:off x="6280787" y="2284049"/>
              <a:ext cx="3548002" cy="4309200"/>
            </a:xfrm>
            <a:prstGeom prst="rect">
              <a:avLst/>
            </a:prstGeom>
          </p:spPr>
        </p:pic>
        <p:pic>
          <p:nvPicPr>
            <p:cNvPr id="20" name="图片 19">
              <a:extLst>
                <a:ext uri="{FF2B5EF4-FFF2-40B4-BE49-F238E27FC236}">
                  <a16:creationId xmlns:a16="http://schemas.microsoft.com/office/drawing/2014/main" id="{1172465A-0EFD-D806-FA61-72B37AE555B1}"/>
                </a:ext>
              </a:extLst>
            </p:cNvPr>
            <p:cNvPicPr>
              <a:picLocks noChangeAspect="1"/>
            </p:cNvPicPr>
            <p:nvPr/>
          </p:nvPicPr>
          <p:blipFill>
            <a:blip r:embed="rId7"/>
            <a:stretch>
              <a:fillRect/>
            </a:stretch>
          </p:blipFill>
          <p:spPr>
            <a:xfrm>
              <a:off x="8335559" y="5567320"/>
              <a:ext cx="1511899" cy="688806"/>
            </a:xfrm>
            <a:prstGeom prst="rect">
              <a:avLst/>
            </a:prstGeom>
          </p:spPr>
        </p:pic>
        <p:sp>
          <p:nvSpPr>
            <p:cNvPr id="21" name="文本框 20">
              <a:extLst>
                <a:ext uri="{FF2B5EF4-FFF2-40B4-BE49-F238E27FC236}">
                  <a16:creationId xmlns:a16="http://schemas.microsoft.com/office/drawing/2014/main" id="{99C95CEF-6F94-1693-3824-6F781403AA85}"/>
                </a:ext>
              </a:extLst>
            </p:cNvPr>
            <p:cNvSpPr txBox="1"/>
            <p:nvPr/>
          </p:nvSpPr>
          <p:spPr>
            <a:xfrm>
              <a:off x="8327579" y="5386886"/>
              <a:ext cx="459811" cy="184666"/>
            </a:xfrm>
            <a:prstGeom prst="rect">
              <a:avLst/>
            </a:prstGeom>
            <a:noFill/>
          </p:spPr>
          <p:txBody>
            <a:bodyPr wrap="square" rtlCol="0">
              <a:spAutoFit/>
            </a:bodyPr>
            <a:lstStyle/>
            <a:p>
              <a:r>
                <a:rPr lang="zh-CN" altLang="en-US" sz="600" dirty="0">
                  <a:latin typeface="黑体" panose="02010609060101010101" pitchFamily="49" charset="-122"/>
                  <a:ea typeface="黑体" panose="02010609060101010101" pitchFamily="49" charset="-122"/>
                </a:rPr>
                <a:t>图例</a:t>
              </a:r>
            </a:p>
          </p:txBody>
        </p:sp>
      </p:grpSp>
      <p:grpSp>
        <p:nvGrpSpPr>
          <p:cNvPr id="24" name="组合 23">
            <a:extLst>
              <a:ext uri="{FF2B5EF4-FFF2-40B4-BE49-F238E27FC236}">
                <a16:creationId xmlns:a16="http://schemas.microsoft.com/office/drawing/2014/main" id="{9662129F-7992-8627-CBEE-ABBF0D7C1EFE}"/>
              </a:ext>
            </a:extLst>
          </p:cNvPr>
          <p:cNvGrpSpPr/>
          <p:nvPr/>
        </p:nvGrpSpPr>
        <p:grpSpPr>
          <a:xfrm>
            <a:off x="8051254" y="1293689"/>
            <a:ext cx="3563592" cy="4309200"/>
            <a:chOff x="2617343" y="2297107"/>
            <a:chExt cx="3563592" cy="4309200"/>
          </a:xfrm>
        </p:grpSpPr>
        <p:pic>
          <p:nvPicPr>
            <p:cNvPr id="10" name="图片 9">
              <a:extLst>
                <a:ext uri="{FF2B5EF4-FFF2-40B4-BE49-F238E27FC236}">
                  <a16:creationId xmlns:a16="http://schemas.microsoft.com/office/drawing/2014/main" id="{C9500842-916E-4635-7897-8C6CF04B18A9}"/>
                </a:ext>
              </a:extLst>
            </p:cNvPr>
            <p:cNvPicPr>
              <a:picLocks noChangeAspect="1"/>
            </p:cNvPicPr>
            <p:nvPr/>
          </p:nvPicPr>
          <p:blipFill rotWithShape="1">
            <a:blip r:embed="rId8"/>
            <a:srcRect l="4733" t="11851" r="4161" b="10230"/>
            <a:stretch/>
          </p:blipFill>
          <p:spPr>
            <a:xfrm>
              <a:off x="2617343" y="2297107"/>
              <a:ext cx="3563592" cy="4309200"/>
            </a:xfrm>
            <a:prstGeom prst="rect">
              <a:avLst/>
            </a:prstGeom>
          </p:spPr>
        </p:pic>
        <p:pic>
          <p:nvPicPr>
            <p:cNvPr id="12" name="图片 11">
              <a:extLst>
                <a:ext uri="{FF2B5EF4-FFF2-40B4-BE49-F238E27FC236}">
                  <a16:creationId xmlns:a16="http://schemas.microsoft.com/office/drawing/2014/main" id="{F93AE4DD-51EA-9EB6-A098-1FAAB69374DE}"/>
                </a:ext>
              </a:extLst>
            </p:cNvPr>
            <p:cNvPicPr>
              <a:picLocks noChangeAspect="1"/>
            </p:cNvPicPr>
            <p:nvPr/>
          </p:nvPicPr>
          <p:blipFill>
            <a:blip r:embed="rId9"/>
            <a:stretch>
              <a:fillRect/>
            </a:stretch>
          </p:blipFill>
          <p:spPr>
            <a:xfrm>
              <a:off x="5386802" y="5616466"/>
              <a:ext cx="773298" cy="657614"/>
            </a:xfrm>
            <a:prstGeom prst="rect">
              <a:avLst/>
            </a:prstGeom>
          </p:spPr>
        </p:pic>
        <p:sp>
          <p:nvSpPr>
            <p:cNvPr id="23" name="文本框 22">
              <a:extLst>
                <a:ext uri="{FF2B5EF4-FFF2-40B4-BE49-F238E27FC236}">
                  <a16:creationId xmlns:a16="http://schemas.microsoft.com/office/drawing/2014/main" id="{5EAD6B89-8A97-4112-5E93-1079559019F4}"/>
                </a:ext>
              </a:extLst>
            </p:cNvPr>
            <p:cNvSpPr txBox="1"/>
            <p:nvPr/>
          </p:nvSpPr>
          <p:spPr>
            <a:xfrm>
              <a:off x="5323165" y="5428427"/>
              <a:ext cx="459811" cy="184666"/>
            </a:xfrm>
            <a:prstGeom prst="rect">
              <a:avLst/>
            </a:prstGeom>
            <a:noFill/>
          </p:spPr>
          <p:txBody>
            <a:bodyPr wrap="square" rtlCol="0">
              <a:spAutoFit/>
            </a:bodyPr>
            <a:lstStyle/>
            <a:p>
              <a:r>
                <a:rPr lang="zh-CN" altLang="en-US" sz="600" dirty="0">
                  <a:latin typeface="黑体" panose="02010609060101010101" pitchFamily="49" charset="-122"/>
                  <a:ea typeface="黑体" panose="02010609060101010101" pitchFamily="49" charset="-122"/>
                </a:rPr>
                <a:t>图例</a:t>
              </a:r>
            </a:p>
          </p:txBody>
        </p:sp>
      </p:grpSp>
      <p:grpSp>
        <p:nvGrpSpPr>
          <p:cNvPr id="38" name="组合 37">
            <a:extLst>
              <a:ext uri="{FF2B5EF4-FFF2-40B4-BE49-F238E27FC236}">
                <a16:creationId xmlns:a16="http://schemas.microsoft.com/office/drawing/2014/main" id="{A2B11C93-E7E2-967A-E6E8-75F16E973FC9}"/>
              </a:ext>
            </a:extLst>
          </p:cNvPr>
          <p:cNvGrpSpPr/>
          <p:nvPr/>
        </p:nvGrpSpPr>
        <p:grpSpPr>
          <a:xfrm>
            <a:off x="8043947" y="5680043"/>
            <a:ext cx="3562822" cy="4309200"/>
            <a:chOff x="3964878" y="5902843"/>
            <a:chExt cx="3562822" cy="4309200"/>
          </a:xfrm>
        </p:grpSpPr>
        <p:pic>
          <p:nvPicPr>
            <p:cNvPr id="28" name="图片 27">
              <a:extLst>
                <a:ext uri="{FF2B5EF4-FFF2-40B4-BE49-F238E27FC236}">
                  <a16:creationId xmlns:a16="http://schemas.microsoft.com/office/drawing/2014/main" id="{741AD459-3291-0C12-FF5E-2BBD55676052}"/>
                </a:ext>
              </a:extLst>
            </p:cNvPr>
            <p:cNvPicPr>
              <a:picLocks noChangeAspect="1"/>
            </p:cNvPicPr>
            <p:nvPr/>
          </p:nvPicPr>
          <p:blipFill rotWithShape="1">
            <a:blip r:embed="rId10"/>
            <a:srcRect l="6578" t="13909" r="6802" b="12037"/>
            <a:stretch/>
          </p:blipFill>
          <p:spPr>
            <a:xfrm>
              <a:off x="3964878" y="5902843"/>
              <a:ext cx="3562822" cy="4309200"/>
            </a:xfrm>
            <a:prstGeom prst="rect">
              <a:avLst/>
            </a:prstGeom>
          </p:spPr>
        </p:pic>
        <p:pic>
          <p:nvPicPr>
            <p:cNvPr id="36" name="图片 35">
              <a:extLst>
                <a:ext uri="{FF2B5EF4-FFF2-40B4-BE49-F238E27FC236}">
                  <a16:creationId xmlns:a16="http://schemas.microsoft.com/office/drawing/2014/main" id="{1E0B1781-C380-C2D3-4A47-6C6D1600F54F}"/>
                </a:ext>
              </a:extLst>
            </p:cNvPr>
            <p:cNvPicPr>
              <a:picLocks noChangeAspect="1"/>
            </p:cNvPicPr>
            <p:nvPr/>
          </p:nvPicPr>
          <p:blipFill>
            <a:blip r:embed="rId11"/>
            <a:stretch>
              <a:fillRect/>
            </a:stretch>
          </p:blipFill>
          <p:spPr>
            <a:xfrm>
              <a:off x="5970691" y="9340393"/>
              <a:ext cx="1542729" cy="696506"/>
            </a:xfrm>
            <a:prstGeom prst="rect">
              <a:avLst/>
            </a:prstGeom>
          </p:spPr>
        </p:pic>
        <p:sp>
          <p:nvSpPr>
            <p:cNvPr id="37" name="文本框 36">
              <a:extLst>
                <a:ext uri="{FF2B5EF4-FFF2-40B4-BE49-F238E27FC236}">
                  <a16:creationId xmlns:a16="http://schemas.microsoft.com/office/drawing/2014/main" id="{71067B99-1A3B-6C89-A27C-9EC1BACFE15E}"/>
                </a:ext>
              </a:extLst>
            </p:cNvPr>
            <p:cNvSpPr txBox="1"/>
            <p:nvPr/>
          </p:nvSpPr>
          <p:spPr>
            <a:xfrm>
              <a:off x="5958674" y="9145945"/>
              <a:ext cx="459811" cy="184666"/>
            </a:xfrm>
            <a:prstGeom prst="rect">
              <a:avLst/>
            </a:prstGeom>
            <a:noFill/>
          </p:spPr>
          <p:txBody>
            <a:bodyPr wrap="square" rtlCol="0">
              <a:spAutoFit/>
            </a:bodyPr>
            <a:lstStyle/>
            <a:p>
              <a:r>
                <a:rPr lang="zh-CN" altLang="en-US" sz="600" dirty="0">
                  <a:latin typeface="黑体" panose="02010609060101010101" pitchFamily="49" charset="-122"/>
                  <a:ea typeface="黑体" panose="02010609060101010101" pitchFamily="49" charset="-122"/>
                </a:rPr>
                <a:t>图例</a:t>
              </a:r>
            </a:p>
          </p:txBody>
        </p:sp>
      </p:grpSp>
      <p:grpSp>
        <p:nvGrpSpPr>
          <p:cNvPr id="58" name="组合 57">
            <a:extLst>
              <a:ext uri="{FF2B5EF4-FFF2-40B4-BE49-F238E27FC236}">
                <a16:creationId xmlns:a16="http://schemas.microsoft.com/office/drawing/2014/main" id="{299805AC-44E9-7493-81E4-FD89A2F0C57C}"/>
              </a:ext>
            </a:extLst>
          </p:cNvPr>
          <p:cNvGrpSpPr/>
          <p:nvPr/>
        </p:nvGrpSpPr>
        <p:grpSpPr>
          <a:xfrm>
            <a:off x="12212932" y="5680271"/>
            <a:ext cx="3547256" cy="4309200"/>
            <a:chOff x="12239756" y="5979414"/>
            <a:chExt cx="3547256" cy="4309200"/>
          </a:xfrm>
        </p:grpSpPr>
        <p:pic>
          <p:nvPicPr>
            <p:cNvPr id="46" name="图片 45">
              <a:extLst>
                <a:ext uri="{FF2B5EF4-FFF2-40B4-BE49-F238E27FC236}">
                  <a16:creationId xmlns:a16="http://schemas.microsoft.com/office/drawing/2014/main" id="{BBAFBEED-6A95-9B61-533C-FB366D115679}"/>
                </a:ext>
              </a:extLst>
            </p:cNvPr>
            <p:cNvPicPr>
              <a:picLocks noChangeAspect="1"/>
            </p:cNvPicPr>
            <p:nvPr/>
          </p:nvPicPr>
          <p:blipFill rotWithShape="1">
            <a:blip r:embed="rId12"/>
            <a:srcRect l="4354" t="12049" r="4449" b="9582"/>
            <a:stretch/>
          </p:blipFill>
          <p:spPr>
            <a:xfrm>
              <a:off x="12239756" y="5979414"/>
              <a:ext cx="3547256" cy="4309200"/>
            </a:xfrm>
            <a:prstGeom prst="rect">
              <a:avLst/>
            </a:prstGeom>
          </p:spPr>
        </p:pic>
        <p:pic>
          <p:nvPicPr>
            <p:cNvPr id="55" name="图片 54">
              <a:extLst>
                <a:ext uri="{FF2B5EF4-FFF2-40B4-BE49-F238E27FC236}">
                  <a16:creationId xmlns:a16="http://schemas.microsoft.com/office/drawing/2014/main" id="{FD704F0E-412F-F04B-E3FB-0F9461325EDD}"/>
                </a:ext>
              </a:extLst>
            </p:cNvPr>
            <p:cNvPicPr>
              <a:picLocks noChangeAspect="1"/>
            </p:cNvPicPr>
            <p:nvPr/>
          </p:nvPicPr>
          <p:blipFill>
            <a:blip r:embed="rId13"/>
            <a:stretch>
              <a:fillRect/>
            </a:stretch>
          </p:blipFill>
          <p:spPr>
            <a:xfrm>
              <a:off x="14723729" y="9435326"/>
              <a:ext cx="1050740" cy="681762"/>
            </a:xfrm>
            <a:prstGeom prst="rect">
              <a:avLst/>
            </a:prstGeom>
          </p:spPr>
        </p:pic>
        <p:sp>
          <p:nvSpPr>
            <p:cNvPr id="56" name="文本框 55">
              <a:extLst>
                <a:ext uri="{FF2B5EF4-FFF2-40B4-BE49-F238E27FC236}">
                  <a16:creationId xmlns:a16="http://schemas.microsoft.com/office/drawing/2014/main" id="{911D32C9-E1F5-F039-DD86-2E45C36DF95E}"/>
                </a:ext>
              </a:extLst>
            </p:cNvPr>
            <p:cNvSpPr txBox="1"/>
            <p:nvPr/>
          </p:nvSpPr>
          <p:spPr>
            <a:xfrm>
              <a:off x="14716341" y="9215555"/>
              <a:ext cx="459811" cy="184666"/>
            </a:xfrm>
            <a:prstGeom prst="rect">
              <a:avLst/>
            </a:prstGeom>
            <a:noFill/>
          </p:spPr>
          <p:txBody>
            <a:bodyPr wrap="square" rtlCol="0">
              <a:spAutoFit/>
            </a:bodyPr>
            <a:lstStyle/>
            <a:p>
              <a:r>
                <a:rPr lang="zh-CN" altLang="en-US" sz="600" dirty="0">
                  <a:latin typeface="黑体" panose="02010609060101010101" pitchFamily="49" charset="-122"/>
                  <a:ea typeface="黑体" panose="02010609060101010101" pitchFamily="49" charset="-122"/>
                </a:rPr>
                <a:t>图例</a:t>
              </a:r>
            </a:p>
          </p:txBody>
        </p:sp>
      </p:grpSp>
      <p:grpSp>
        <p:nvGrpSpPr>
          <p:cNvPr id="13" name="组合 12">
            <a:extLst>
              <a:ext uri="{FF2B5EF4-FFF2-40B4-BE49-F238E27FC236}">
                <a16:creationId xmlns:a16="http://schemas.microsoft.com/office/drawing/2014/main" id="{80D9C474-80D2-E157-09B8-1AA59AA460FB}"/>
              </a:ext>
            </a:extLst>
          </p:cNvPr>
          <p:cNvGrpSpPr/>
          <p:nvPr/>
        </p:nvGrpSpPr>
        <p:grpSpPr>
          <a:xfrm>
            <a:off x="8056690" y="10214476"/>
            <a:ext cx="3559308" cy="4309200"/>
            <a:chOff x="3040418" y="9765216"/>
            <a:chExt cx="3559308" cy="4309200"/>
          </a:xfrm>
        </p:grpSpPr>
        <p:pic>
          <p:nvPicPr>
            <p:cNvPr id="60" name="图片 59">
              <a:extLst>
                <a:ext uri="{FF2B5EF4-FFF2-40B4-BE49-F238E27FC236}">
                  <a16:creationId xmlns:a16="http://schemas.microsoft.com/office/drawing/2014/main" id="{3D1781E1-D06C-7E22-88F1-2BAE484C80C1}"/>
                </a:ext>
              </a:extLst>
            </p:cNvPr>
            <p:cNvPicPr>
              <a:picLocks noChangeAspect="1"/>
            </p:cNvPicPr>
            <p:nvPr/>
          </p:nvPicPr>
          <p:blipFill rotWithShape="1">
            <a:blip r:embed="rId14"/>
            <a:srcRect l="6560" t="13491" r="6375" b="12001"/>
            <a:stretch/>
          </p:blipFill>
          <p:spPr>
            <a:xfrm>
              <a:off x="3040418" y="9765216"/>
              <a:ext cx="3559308" cy="4309200"/>
            </a:xfrm>
            <a:prstGeom prst="rect">
              <a:avLst/>
            </a:prstGeom>
          </p:spPr>
        </p:pic>
        <p:pic>
          <p:nvPicPr>
            <p:cNvPr id="8" name="图片 7">
              <a:extLst>
                <a:ext uri="{FF2B5EF4-FFF2-40B4-BE49-F238E27FC236}">
                  <a16:creationId xmlns:a16="http://schemas.microsoft.com/office/drawing/2014/main" id="{3594B67B-7134-E72F-CC1A-52CD8DEDBC2E}"/>
                </a:ext>
              </a:extLst>
            </p:cNvPr>
            <p:cNvPicPr>
              <a:picLocks noChangeAspect="1"/>
            </p:cNvPicPr>
            <p:nvPr/>
          </p:nvPicPr>
          <p:blipFill>
            <a:blip r:embed="rId15"/>
            <a:stretch>
              <a:fillRect/>
            </a:stretch>
          </p:blipFill>
          <p:spPr>
            <a:xfrm>
              <a:off x="5375503" y="13077454"/>
              <a:ext cx="1200974" cy="774994"/>
            </a:xfrm>
            <a:prstGeom prst="rect">
              <a:avLst/>
            </a:prstGeom>
          </p:spPr>
        </p:pic>
        <p:sp>
          <p:nvSpPr>
            <p:cNvPr id="11" name="文本框 10">
              <a:extLst>
                <a:ext uri="{FF2B5EF4-FFF2-40B4-BE49-F238E27FC236}">
                  <a16:creationId xmlns:a16="http://schemas.microsoft.com/office/drawing/2014/main" id="{6B01257A-8BAC-DEB2-4E50-890F56AC7AD9}"/>
                </a:ext>
              </a:extLst>
            </p:cNvPr>
            <p:cNvSpPr txBox="1"/>
            <p:nvPr/>
          </p:nvSpPr>
          <p:spPr>
            <a:xfrm>
              <a:off x="5344630" y="12891712"/>
              <a:ext cx="459811" cy="184666"/>
            </a:xfrm>
            <a:prstGeom prst="rect">
              <a:avLst/>
            </a:prstGeom>
            <a:noFill/>
          </p:spPr>
          <p:txBody>
            <a:bodyPr wrap="square" rtlCol="0">
              <a:spAutoFit/>
            </a:bodyPr>
            <a:lstStyle/>
            <a:p>
              <a:r>
                <a:rPr lang="zh-CN" altLang="en-US" sz="600" dirty="0">
                  <a:latin typeface="黑体" panose="02010609060101010101" pitchFamily="49" charset="-122"/>
                  <a:ea typeface="黑体" panose="02010609060101010101" pitchFamily="49" charset="-122"/>
                </a:rPr>
                <a:t>图例</a:t>
              </a:r>
            </a:p>
          </p:txBody>
        </p:sp>
      </p:grpSp>
      <p:grpSp>
        <p:nvGrpSpPr>
          <p:cNvPr id="34" name="组合 33">
            <a:extLst>
              <a:ext uri="{FF2B5EF4-FFF2-40B4-BE49-F238E27FC236}">
                <a16:creationId xmlns:a16="http://schemas.microsoft.com/office/drawing/2014/main" id="{28EBA6E0-A09B-2B5E-97F2-F75D32DBDCCA}"/>
              </a:ext>
            </a:extLst>
          </p:cNvPr>
          <p:cNvGrpSpPr/>
          <p:nvPr/>
        </p:nvGrpSpPr>
        <p:grpSpPr>
          <a:xfrm>
            <a:off x="12192367" y="10212011"/>
            <a:ext cx="3567772" cy="4309200"/>
            <a:chOff x="3632782" y="9661809"/>
            <a:chExt cx="3567772" cy="4309200"/>
          </a:xfrm>
        </p:grpSpPr>
        <p:pic>
          <p:nvPicPr>
            <p:cNvPr id="19" name="图片 18">
              <a:extLst>
                <a:ext uri="{FF2B5EF4-FFF2-40B4-BE49-F238E27FC236}">
                  <a16:creationId xmlns:a16="http://schemas.microsoft.com/office/drawing/2014/main" id="{B103F2A9-D11E-3CAE-39F9-52419300B2DA}"/>
                </a:ext>
              </a:extLst>
            </p:cNvPr>
            <p:cNvPicPr>
              <a:picLocks noChangeAspect="1"/>
            </p:cNvPicPr>
            <p:nvPr/>
          </p:nvPicPr>
          <p:blipFill rotWithShape="1">
            <a:blip r:embed="rId16"/>
            <a:srcRect l="4296" t="11905" r="4307" b="10110"/>
            <a:stretch/>
          </p:blipFill>
          <p:spPr>
            <a:xfrm>
              <a:off x="3632782" y="9661809"/>
              <a:ext cx="3567772" cy="4309200"/>
            </a:xfrm>
            <a:prstGeom prst="rect">
              <a:avLst/>
            </a:prstGeom>
          </p:spPr>
        </p:pic>
        <p:pic>
          <p:nvPicPr>
            <p:cNvPr id="27" name="图片 26">
              <a:extLst>
                <a:ext uri="{FF2B5EF4-FFF2-40B4-BE49-F238E27FC236}">
                  <a16:creationId xmlns:a16="http://schemas.microsoft.com/office/drawing/2014/main" id="{04BABD89-5D56-87D2-57D3-4C72F506BDC9}"/>
                </a:ext>
              </a:extLst>
            </p:cNvPr>
            <p:cNvPicPr>
              <a:picLocks noChangeAspect="1"/>
            </p:cNvPicPr>
            <p:nvPr/>
          </p:nvPicPr>
          <p:blipFill>
            <a:blip r:embed="rId17"/>
            <a:stretch>
              <a:fillRect/>
            </a:stretch>
          </p:blipFill>
          <p:spPr>
            <a:xfrm>
              <a:off x="6438744" y="13154750"/>
              <a:ext cx="741968" cy="590596"/>
            </a:xfrm>
            <a:prstGeom prst="rect">
              <a:avLst/>
            </a:prstGeom>
          </p:spPr>
        </p:pic>
        <p:sp>
          <p:nvSpPr>
            <p:cNvPr id="29" name="文本框 28">
              <a:extLst>
                <a:ext uri="{FF2B5EF4-FFF2-40B4-BE49-F238E27FC236}">
                  <a16:creationId xmlns:a16="http://schemas.microsoft.com/office/drawing/2014/main" id="{7E368F0C-2EF0-C274-5D4D-B27613E7BB49}"/>
                </a:ext>
              </a:extLst>
            </p:cNvPr>
            <p:cNvSpPr txBox="1"/>
            <p:nvPr/>
          </p:nvSpPr>
          <p:spPr>
            <a:xfrm>
              <a:off x="6395191" y="12954599"/>
              <a:ext cx="459811" cy="184666"/>
            </a:xfrm>
            <a:prstGeom prst="rect">
              <a:avLst/>
            </a:prstGeom>
            <a:noFill/>
          </p:spPr>
          <p:txBody>
            <a:bodyPr wrap="square" rtlCol="0">
              <a:spAutoFit/>
            </a:bodyPr>
            <a:lstStyle/>
            <a:p>
              <a:r>
                <a:rPr lang="zh-CN" altLang="en-US" sz="600" dirty="0">
                  <a:latin typeface="黑体" panose="02010609060101010101" pitchFamily="49" charset="-122"/>
                  <a:ea typeface="黑体" panose="02010609060101010101" pitchFamily="49" charset="-122"/>
                </a:rPr>
                <a:t>图例</a:t>
              </a:r>
            </a:p>
          </p:txBody>
        </p:sp>
      </p:grpSp>
      <p:pic>
        <p:nvPicPr>
          <p:cNvPr id="48" name="图片 47">
            <a:extLst>
              <a:ext uri="{FF2B5EF4-FFF2-40B4-BE49-F238E27FC236}">
                <a16:creationId xmlns:a16="http://schemas.microsoft.com/office/drawing/2014/main" id="{9E7E153D-0F17-B2A8-662E-56D6C27C010B}"/>
              </a:ext>
            </a:extLst>
          </p:cNvPr>
          <p:cNvPicPr>
            <a:picLocks noChangeAspect="1"/>
          </p:cNvPicPr>
          <p:nvPr/>
        </p:nvPicPr>
        <p:blipFill>
          <a:blip r:embed="rId18"/>
          <a:stretch>
            <a:fillRect/>
          </a:stretch>
        </p:blipFill>
        <p:spPr>
          <a:xfrm>
            <a:off x="23565696" y="13125451"/>
            <a:ext cx="3147556" cy="1148732"/>
          </a:xfrm>
          <a:prstGeom prst="rect">
            <a:avLst/>
          </a:prstGeom>
        </p:spPr>
      </p:pic>
      <p:sp>
        <p:nvSpPr>
          <p:cNvPr id="51" name="文本框 50">
            <a:extLst>
              <a:ext uri="{FF2B5EF4-FFF2-40B4-BE49-F238E27FC236}">
                <a16:creationId xmlns:a16="http://schemas.microsoft.com/office/drawing/2014/main" id="{BE3AD35B-287D-4AD0-B9D0-39DB20363233}"/>
              </a:ext>
            </a:extLst>
          </p:cNvPr>
          <p:cNvSpPr txBox="1"/>
          <p:nvPr/>
        </p:nvSpPr>
        <p:spPr>
          <a:xfrm>
            <a:off x="7937500" y="5274035"/>
            <a:ext cx="3826115" cy="307777"/>
          </a:xfrm>
          <a:prstGeom prst="rect">
            <a:avLst/>
          </a:prstGeom>
          <a:solidFill>
            <a:schemeClr val="bg1"/>
          </a:solidFill>
        </p:spPr>
        <p:txBody>
          <a:bodyPr wrap="square" rtlCol="0">
            <a:spAutoFit/>
          </a:bodyPr>
          <a:lstStyle/>
          <a:p>
            <a:pPr algn="r"/>
            <a:r>
              <a:rPr lang="zh-CN" altLang="en-US" sz="1400" dirty="0">
                <a:latin typeface="宋体" panose="02010600030101010101" pitchFamily="2" charset="-122"/>
                <a:ea typeface="宋体" panose="02010600030101010101" pitchFamily="2" charset="-122"/>
              </a:rPr>
              <a:t>规划结构分析图</a:t>
            </a:r>
          </a:p>
        </p:txBody>
      </p:sp>
      <p:sp>
        <p:nvSpPr>
          <p:cNvPr id="68" name="文本框 67">
            <a:extLst>
              <a:ext uri="{FF2B5EF4-FFF2-40B4-BE49-F238E27FC236}">
                <a16:creationId xmlns:a16="http://schemas.microsoft.com/office/drawing/2014/main" id="{712CE66F-9FE0-4F99-B6D3-07BA9DD65F6B}"/>
              </a:ext>
            </a:extLst>
          </p:cNvPr>
          <p:cNvSpPr txBox="1"/>
          <p:nvPr/>
        </p:nvSpPr>
        <p:spPr>
          <a:xfrm>
            <a:off x="11763615" y="5284874"/>
            <a:ext cx="4097834" cy="307777"/>
          </a:xfrm>
          <a:prstGeom prst="rect">
            <a:avLst/>
          </a:prstGeom>
          <a:solidFill>
            <a:schemeClr val="bg1"/>
          </a:solidFill>
        </p:spPr>
        <p:txBody>
          <a:bodyPr wrap="square" rtlCol="0">
            <a:spAutoFit/>
          </a:bodyPr>
          <a:lstStyle/>
          <a:p>
            <a:pPr algn="r"/>
            <a:r>
              <a:rPr lang="zh-CN" altLang="en-US" sz="1400" dirty="0">
                <a:latin typeface="宋体" panose="02010600030101010101" pitchFamily="2" charset="-122"/>
                <a:ea typeface="宋体" panose="02010600030101010101" pitchFamily="2" charset="-122"/>
              </a:rPr>
              <a:t>城市公共服务设施规划图</a:t>
            </a:r>
          </a:p>
        </p:txBody>
      </p:sp>
      <p:sp>
        <p:nvSpPr>
          <p:cNvPr id="71" name="文本框 70">
            <a:extLst>
              <a:ext uri="{FF2B5EF4-FFF2-40B4-BE49-F238E27FC236}">
                <a16:creationId xmlns:a16="http://schemas.microsoft.com/office/drawing/2014/main" id="{703B1239-5D72-48F4-A4E5-A8527464FFA5}"/>
              </a:ext>
            </a:extLst>
          </p:cNvPr>
          <p:cNvSpPr txBox="1"/>
          <p:nvPr/>
        </p:nvSpPr>
        <p:spPr>
          <a:xfrm>
            <a:off x="7937500" y="9820239"/>
            <a:ext cx="3821390" cy="307777"/>
          </a:xfrm>
          <a:prstGeom prst="rect">
            <a:avLst/>
          </a:prstGeom>
          <a:solidFill>
            <a:schemeClr val="bg1"/>
          </a:solidFill>
        </p:spPr>
        <p:txBody>
          <a:bodyPr wrap="square" rtlCol="0">
            <a:spAutoFit/>
          </a:bodyPr>
          <a:lstStyle/>
          <a:p>
            <a:pPr algn="r"/>
            <a:r>
              <a:rPr lang="zh-CN" altLang="en-US" sz="1400" dirty="0">
                <a:latin typeface="宋体" panose="02010600030101010101" pitchFamily="2" charset="-122"/>
                <a:ea typeface="宋体" panose="02010600030101010101" pitchFamily="2" charset="-122"/>
              </a:rPr>
              <a:t>中小学教育设施规划图</a:t>
            </a:r>
          </a:p>
        </p:txBody>
      </p:sp>
      <p:sp>
        <p:nvSpPr>
          <p:cNvPr id="49" name="文本框 48">
            <a:extLst>
              <a:ext uri="{FF2B5EF4-FFF2-40B4-BE49-F238E27FC236}">
                <a16:creationId xmlns:a16="http://schemas.microsoft.com/office/drawing/2014/main" id="{2C55262C-036B-406A-82AA-B5C39052AF7B}"/>
              </a:ext>
            </a:extLst>
          </p:cNvPr>
          <p:cNvSpPr txBox="1"/>
          <p:nvPr/>
        </p:nvSpPr>
        <p:spPr>
          <a:xfrm>
            <a:off x="11758891" y="9817945"/>
            <a:ext cx="4102540" cy="307777"/>
          </a:xfrm>
          <a:prstGeom prst="rect">
            <a:avLst/>
          </a:prstGeom>
          <a:solidFill>
            <a:schemeClr val="bg1"/>
          </a:solidFill>
        </p:spPr>
        <p:txBody>
          <a:bodyPr wrap="square" rtlCol="0">
            <a:spAutoFit/>
          </a:bodyPr>
          <a:lstStyle/>
          <a:p>
            <a:pPr algn="r"/>
            <a:r>
              <a:rPr lang="zh-CN" altLang="en-US" sz="1400" dirty="0">
                <a:latin typeface="宋体" panose="02010600030101010101" pitchFamily="2" charset="-122"/>
                <a:ea typeface="宋体" panose="02010600030101010101" pitchFamily="2" charset="-122"/>
              </a:rPr>
              <a:t>景观结构规划图</a:t>
            </a:r>
          </a:p>
        </p:txBody>
      </p:sp>
      <p:sp>
        <p:nvSpPr>
          <p:cNvPr id="90" name="文本框 89">
            <a:extLst>
              <a:ext uri="{FF2B5EF4-FFF2-40B4-BE49-F238E27FC236}">
                <a16:creationId xmlns:a16="http://schemas.microsoft.com/office/drawing/2014/main" id="{16E81901-F7E4-42DD-A020-A7B9E7EAF044}"/>
              </a:ext>
            </a:extLst>
          </p:cNvPr>
          <p:cNvSpPr txBox="1"/>
          <p:nvPr/>
        </p:nvSpPr>
        <p:spPr>
          <a:xfrm>
            <a:off x="7921165" y="14288192"/>
            <a:ext cx="3832945" cy="307777"/>
          </a:xfrm>
          <a:prstGeom prst="rect">
            <a:avLst/>
          </a:prstGeom>
          <a:solidFill>
            <a:schemeClr val="bg1"/>
          </a:solidFill>
        </p:spPr>
        <p:txBody>
          <a:bodyPr wrap="square" rtlCol="0">
            <a:spAutoFit/>
          </a:bodyPr>
          <a:lstStyle/>
          <a:p>
            <a:pPr algn="r"/>
            <a:r>
              <a:rPr lang="zh-CN" altLang="en-US" sz="1400" dirty="0">
                <a:latin typeface="宋体" panose="02010600030101010101" pitchFamily="2" charset="-122"/>
                <a:ea typeface="宋体" panose="02010600030101010101" pitchFamily="2" charset="-122"/>
              </a:rPr>
              <a:t>综合交通规划图</a:t>
            </a:r>
          </a:p>
        </p:txBody>
      </p:sp>
      <p:sp>
        <p:nvSpPr>
          <p:cNvPr id="109" name="文本框 108">
            <a:extLst>
              <a:ext uri="{FF2B5EF4-FFF2-40B4-BE49-F238E27FC236}">
                <a16:creationId xmlns:a16="http://schemas.microsoft.com/office/drawing/2014/main" id="{23433B0D-AC32-4EBE-8F70-0934BE709076}"/>
              </a:ext>
            </a:extLst>
          </p:cNvPr>
          <p:cNvSpPr txBox="1"/>
          <p:nvPr/>
        </p:nvSpPr>
        <p:spPr>
          <a:xfrm>
            <a:off x="11753850" y="14280730"/>
            <a:ext cx="4107582" cy="307777"/>
          </a:xfrm>
          <a:prstGeom prst="rect">
            <a:avLst/>
          </a:prstGeom>
          <a:solidFill>
            <a:schemeClr val="bg1"/>
          </a:solidFill>
        </p:spPr>
        <p:txBody>
          <a:bodyPr wrap="square" rtlCol="0">
            <a:spAutoFit/>
          </a:bodyPr>
          <a:lstStyle/>
          <a:p>
            <a:pPr algn="r"/>
            <a:r>
              <a:rPr lang="zh-CN" altLang="en-US" sz="1400" dirty="0">
                <a:latin typeface="宋体" panose="02010600030101010101" pitchFamily="2" charset="-122"/>
                <a:ea typeface="宋体" panose="02010600030101010101" pitchFamily="2" charset="-122"/>
              </a:rPr>
              <a:t>慢行交通规划图</a:t>
            </a:r>
          </a:p>
        </p:txBody>
      </p:sp>
    </p:spTree>
    <p:extLst>
      <p:ext uri="{BB962C8B-B14F-4D97-AF65-F5344CB8AC3E}">
        <p14:creationId xmlns:p14="http://schemas.microsoft.com/office/powerpoint/2010/main" val="443235052"/>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1218</TotalTime>
  <Words>467</Words>
  <Application>Microsoft Office PowerPoint</Application>
  <PresentationFormat>自定义</PresentationFormat>
  <Paragraphs>49</Paragraphs>
  <Slides>2</Slides>
  <Notes>1</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vt:i4>
      </vt:variant>
    </vt:vector>
  </HeadingPairs>
  <TitlesOfParts>
    <vt:vector size="12" baseType="lpstr">
      <vt:lpstr>等线</vt:lpstr>
      <vt:lpstr>等线 Light</vt:lpstr>
      <vt:lpstr>黑体</vt:lpstr>
      <vt:lpstr>华文细黑</vt:lpstr>
      <vt:lpstr>宋体</vt:lpstr>
      <vt:lpstr>微软雅黑</vt:lpstr>
      <vt:lpstr>Arial</vt:lpstr>
      <vt:lpstr>Calibri</vt:lpstr>
      <vt:lpstr>Calibri Light</vt:lpstr>
      <vt:lpstr>Office 主题​​</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dell</dc:creator>
  <cp:lastModifiedBy>NTKO</cp:lastModifiedBy>
  <cp:revision>49</cp:revision>
  <dcterms:created xsi:type="dcterms:W3CDTF">2019-06-10T02:01:23Z</dcterms:created>
  <dcterms:modified xsi:type="dcterms:W3CDTF">2023-12-06T02:04:27Z</dcterms:modified>
</cp:coreProperties>
</file>